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67" r:id="rId2"/>
    <p:sldId id="270" r:id="rId3"/>
    <p:sldId id="331" r:id="rId4"/>
    <p:sldId id="330" r:id="rId5"/>
    <p:sldId id="363" r:id="rId6"/>
    <p:sldId id="364" r:id="rId7"/>
    <p:sldId id="365" r:id="rId8"/>
    <p:sldId id="366" r:id="rId9"/>
    <p:sldId id="340" r:id="rId10"/>
    <p:sldId id="368" r:id="rId11"/>
    <p:sldId id="367" r:id="rId12"/>
    <p:sldId id="339" r:id="rId13"/>
    <p:sldId id="351" r:id="rId14"/>
    <p:sldId id="352" r:id="rId15"/>
    <p:sldId id="341" r:id="rId16"/>
    <p:sldId id="348" r:id="rId17"/>
    <p:sldId id="349" r:id="rId18"/>
    <p:sldId id="350" r:id="rId19"/>
    <p:sldId id="342" r:id="rId20"/>
    <p:sldId id="343" r:id="rId21"/>
    <p:sldId id="344" r:id="rId22"/>
    <p:sldId id="353" r:id="rId23"/>
    <p:sldId id="358" r:id="rId24"/>
    <p:sldId id="370" r:id="rId25"/>
    <p:sldId id="345" r:id="rId26"/>
    <p:sldId id="354" r:id="rId27"/>
    <p:sldId id="356" r:id="rId28"/>
    <p:sldId id="346" r:id="rId29"/>
    <p:sldId id="359" r:id="rId30"/>
    <p:sldId id="371" r:id="rId31"/>
    <p:sldId id="374" r:id="rId32"/>
    <p:sldId id="372" r:id="rId33"/>
    <p:sldId id="373" r:id="rId34"/>
    <p:sldId id="360" r:id="rId35"/>
    <p:sldId id="375" r:id="rId36"/>
    <p:sldId id="347" r:id="rId37"/>
    <p:sldId id="376" r:id="rId38"/>
    <p:sldId id="377" r:id="rId39"/>
    <p:sldId id="378" r:id="rId40"/>
    <p:sldId id="379" r:id="rId41"/>
    <p:sldId id="380" r:id="rId42"/>
    <p:sldId id="369" r:id="rId43"/>
    <p:sldId id="26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F0"/>
    <a:srgbClr val="313538"/>
    <a:srgbClr val="F64945"/>
    <a:srgbClr val="A40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83841" autoAdjust="0"/>
  </p:normalViewPr>
  <p:slideViewPr>
    <p:cSldViewPr snapToGrid="0" showGuides="1">
      <p:cViewPr varScale="1">
        <p:scale>
          <a:sx n="97" d="100"/>
          <a:sy n="97" d="100"/>
        </p:scale>
        <p:origin x="12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은영 박" userId="ad0d8e304ea7bd09" providerId="LiveId" clId="{E19228DB-2578-409E-8609-B234814BED0F}"/>
    <pc:docChg chg="undo custSel addSld delSld modSld modMainMaster">
      <pc:chgData name="은영 박" userId="ad0d8e304ea7bd09" providerId="LiveId" clId="{E19228DB-2578-409E-8609-B234814BED0F}" dt="2018-11-25T11:46:08.497" v="736" actId="2711"/>
      <pc:docMkLst>
        <pc:docMk/>
      </pc:docMkLst>
      <pc:sldChg chg="modSp">
        <pc:chgData name="은영 박" userId="ad0d8e304ea7bd09" providerId="LiveId" clId="{E19228DB-2578-409E-8609-B234814BED0F}" dt="2018-11-25T11:28:35.113" v="637" actId="20577"/>
        <pc:sldMkLst>
          <pc:docMk/>
          <pc:sldMk cId="2222686123" sldId="267"/>
        </pc:sldMkLst>
        <pc:spChg chg="mod">
          <ac:chgData name="은영 박" userId="ad0d8e304ea7bd09" providerId="LiveId" clId="{E19228DB-2578-409E-8609-B234814BED0F}" dt="2018-11-25T11:28:35.113" v="637" actId="20577"/>
          <ac:spMkLst>
            <pc:docMk/>
            <pc:sldMk cId="2222686123" sldId="267"/>
            <ac:spMk id="15" creationId="{F7C0D738-C00F-DC41-91E4-B1FEB35F212C}"/>
          </ac:spMkLst>
        </pc:spChg>
        <pc:spChg chg="mod">
          <ac:chgData name="은영 박" userId="ad0d8e304ea7bd09" providerId="LiveId" clId="{E19228DB-2578-409E-8609-B234814BED0F}" dt="2018-11-25T09:00:23.603" v="67" actId="20577"/>
          <ac:spMkLst>
            <pc:docMk/>
            <pc:sldMk cId="2222686123" sldId="267"/>
            <ac:spMk id="22" creationId="{00000000-0000-0000-0000-000000000000}"/>
          </ac:spMkLst>
        </pc:spChg>
      </pc:sldChg>
      <pc:sldChg chg="addSp delSp modSp">
        <pc:chgData name="은영 박" userId="ad0d8e304ea7bd09" providerId="LiveId" clId="{E19228DB-2578-409E-8609-B234814BED0F}" dt="2018-11-25T11:28:40.148" v="639" actId="2711"/>
        <pc:sldMkLst>
          <pc:docMk/>
          <pc:sldMk cId="2629858556" sldId="270"/>
        </pc:sldMkLst>
        <pc:spChg chg="mod">
          <ac:chgData name="은영 박" userId="ad0d8e304ea7bd09" providerId="LiveId" clId="{E19228DB-2578-409E-8609-B234814BED0F}" dt="2018-11-25T09:18:42.938" v="231" actId="20577"/>
          <ac:spMkLst>
            <pc:docMk/>
            <pc:sldMk cId="2629858556" sldId="270"/>
            <ac:spMk id="8" creationId="{88C98EE3-FDD8-47C8-BCFF-38546B920337}"/>
          </ac:spMkLst>
        </pc:spChg>
        <pc:spChg chg="add">
          <ac:chgData name="은영 박" userId="ad0d8e304ea7bd09" providerId="LiveId" clId="{E19228DB-2578-409E-8609-B234814BED0F}" dt="2018-11-25T11:28:40.148" v="639" actId="2711"/>
          <ac:spMkLst>
            <pc:docMk/>
            <pc:sldMk cId="2629858556" sldId="270"/>
            <ac:spMk id="18" creationId="{9571C3D2-760B-471D-80E3-C73DA46CAB22}"/>
          </ac:spMkLst>
        </pc:spChg>
        <pc:spChg chg="del">
          <ac:chgData name="은영 박" userId="ad0d8e304ea7bd09" providerId="LiveId" clId="{E19228DB-2578-409E-8609-B234814BED0F}" dt="2018-11-25T11:28:39.998" v="638" actId="478"/>
          <ac:spMkLst>
            <pc:docMk/>
            <pc:sldMk cId="2629858556" sldId="270"/>
            <ac:spMk id="21" creationId="{A08C5634-1887-734B-8414-C4D806DA78A4}"/>
          </ac:spMkLst>
        </pc:spChg>
      </pc:sldChg>
      <pc:sldChg chg="addSp delSp modSp">
        <pc:chgData name="은영 박" userId="ad0d8e304ea7bd09" providerId="LiveId" clId="{E19228DB-2578-409E-8609-B234814BED0F}" dt="2018-11-25T11:28:43.319" v="640" actId="478"/>
        <pc:sldMkLst>
          <pc:docMk/>
          <pc:sldMk cId="3840608890" sldId="330"/>
        </pc:sldMkLst>
        <pc:spChg chg="add mod">
          <ac:chgData name="은영 박" userId="ad0d8e304ea7bd09" providerId="LiveId" clId="{E19228DB-2578-409E-8609-B234814BED0F}" dt="2018-11-25T11:22:41.619" v="514" actId="1076"/>
          <ac:spMkLst>
            <pc:docMk/>
            <pc:sldMk cId="3840608890" sldId="330"/>
            <ac:spMk id="2" creationId="{EF0081BF-9599-4906-82B5-5DFEC64B6685}"/>
          </ac:spMkLst>
        </pc:spChg>
        <pc:spChg chg="mod">
          <ac:chgData name="은영 박" userId="ad0d8e304ea7bd09" providerId="LiveId" clId="{E19228DB-2578-409E-8609-B234814BED0F}" dt="2018-11-25T09:18:33.695" v="224" actId="478"/>
          <ac:spMkLst>
            <pc:docMk/>
            <pc:sldMk cId="3840608890" sldId="330"/>
            <ac:spMk id="7" creationId="{E354A059-F646-4F1B-A28A-7E8DB1117C2D}"/>
          </ac:spMkLst>
        </pc:spChg>
        <pc:spChg chg="mod">
          <ac:chgData name="은영 박" userId="ad0d8e304ea7bd09" providerId="LiveId" clId="{E19228DB-2578-409E-8609-B234814BED0F}" dt="2018-11-25T11:22:47.697" v="517" actId="255"/>
          <ac:spMkLst>
            <pc:docMk/>
            <pc:sldMk cId="3840608890" sldId="330"/>
            <ac:spMk id="17" creationId="{895C8BCB-CE4E-47B9-AC0F-A63315C4ED05}"/>
          </ac:spMkLst>
        </pc:spChg>
        <pc:spChg chg="del">
          <ac:chgData name="은영 박" userId="ad0d8e304ea7bd09" providerId="LiveId" clId="{E19228DB-2578-409E-8609-B234814BED0F}" dt="2018-11-25T11:28:43.319" v="640" actId="478"/>
          <ac:spMkLst>
            <pc:docMk/>
            <pc:sldMk cId="3840608890" sldId="330"/>
            <ac:spMk id="20" creationId="{828FA163-10F1-9A43-9757-CE2599B369CB}"/>
          </ac:spMkLst>
        </pc:spChg>
      </pc:sldChg>
      <pc:sldChg chg="delSp modSp">
        <pc:chgData name="은영 박" userId="ad0d8e304ea7bd09" providerId="LiveId" clId="{E19228DB-2578-409E-8609-B234814BED0F}" dt="2018-11-25T11:29:21.953" v="645" actId="478"/>
        <pc:sldMkLst>
          <pc:docMk/>
          <pc:sldMk cId="1098688157" sldId="331"/>
        </pc:sldMkLst>
        <pc:spChg chg="mod">
          <ac:chgData name="은영 박" userId="ad0d8e304ea7bd09" providerId="LiveId" clId="{E19228DB-2578-409E-8609-B234814BED0F}" dt="2018-11-25T09:25:35.426" v="248" actId="478"/>
          <ac:spMkLst>
            <pc:docMk/>
            <pc:sldMk cId="1098688157" sldId="331"/>
            <ac:spMk id="7" creationId="{E354A059-F646-4F1B-A28A-7E8DB1117C2D}"/>
          </ac:spMkLst>
        </pc:spChg>
        <pc:spChg chg="mod">
          <ac:chgData name="은영 박" userId="ad0d8e304ea7bd09" providerId="LiveId" clId="{E19228DB-2578-409E-8609-B234814BED0F}" dt="2018-11-25T09:30:33.636" v="295" actId="2710"/>
          <ac:spMkLst>
            <pc:docMk/>
            <pc:sldMk cId="1098688157" sldId="331"/>
            <ac:spMk id="17" creationId="{895C8BCB-CE4E-47B9-AC0F-A63315C4ED05}"/>
          </ac:spMkLst>
        </pc:spChg>
        <pc:spChg chg="del">
          <ac:chgData name="은영 박" userId="ad0d8e304ea7bd09" providerId="LiveId" clId="{E19228DB-2578-409E-8609-B234814BED0F}" dt="2018-11-25T11:29:21.953" v="645" actId="478"/>
          <ac:spMkLst>
            <pc:docMk/>
            <pc:sldMk cId="1098688157" sldId="331"/>
            <ac:spMk id="20" creationId="{828FA163-10F1-9A43-9757-CE2599B369CB}"/>
          </ac:spMkLst>
        </pc:spChg>
      </pc:sldChg>
      <pc:sldChg chg="delSp modSp">
        <pc:chgData name="은영 박" userId="ad0d8e304ea7bd09" providerId="LiveId" clId="{E19228DB-2578-409E-8609-B234814BED0F}" dt="2018-11-25T11:29:42.274" v="647" actId="478"/>
        <pc:sldMkLst>
          <pc:docMk/>
          <pc:sldMk cId="4107129457" sldId="332"/>
        </pc:sldMkLst>
        <pc:spChg chg="mod">
          <ac:chgData name="은영 박" userId="ad0d8e304ea7bd09" providerId="LiveId" clId="{E19228DB-2578-409E-8609-B234814BED0F}" dt="2018-11-25T11:09:05.087" v="448" actId="20577"/>
          <ac:spMkLst>
            <pc:docMk/>
            <pc:sldMk cId="4107129457" sldId="332"/>
            <ac:spMk id="7" creationId="{E354A059-F646-4F1B-A28A-7E8DB1117C2D}"/>
          </ac:spMkLst>
        </pc:spChg>
        <pc:spChg chg="mod">
          <ac:chgData name="은영 박" userId="ad0d8e304ea7bd09" providerId="LiveId" clId="{E19228DB-2578-409E-8609-B234814BED0F}" dt="2018-11-25T11:06:48.344" v="430" actId="113"/>
          <ac:spMkLst>
            <pc:docMk/>
            <pc:sldMk cId="4107129457" sldId="332"/>
            <ac:spMk id="17" creationId="{895C8BCB-CE4E-47B9-AC0F-A63315C4ED05}"/>
          </ac:spMkLst>
        </pc:spChg>
        <pc:spChg chg="del">
          <ac:chgData name="은영 박" userId="ad0d8e304ea7bd09" providerId="LiveId" clId="{E19228DB-2578-409E-8609-B234814BED0F}" dt="2018-11-25T11:29:42.274" v="647" actId="478"/>
          <ac:spMkLst>
            <pc:docMk/>
            <pc:sldMk cId="4107129457" sldId="332"/>
            <ac:spMk id="20" creationId="{828FA163-10F1-9A43-9757-CE2599B369CB}"/>
          </ac:spMkLst>
        </pc:spChg>
      </pc:sldChg>
      <pc:sldChg chg="addSp delSp modSp modNotesTx">
        <pc:chgData name="은영 박" userId="ad0d8e304ea7bd09" providerId="LiveId" clId="{E19228DB-2578-409E-8609-B234814BED0F}" dt="2018-11-25T11:29:44.480" v="648" actId="478"/>
        <pc:sldMkLst>
          <pc:docMk/>
          <pc:sldMk cId="681677723" sldId="333"/>
        </pc:sldMkLst>
        <pc:spChg chg="add del mod">
          <ac:chgData name="은영 박" userId="ad0d8e304ea7bd09" providerId="LiveId" clId="{E19228DB-2578-409E-8609-B234814BED0F}" dt="2018-11-25T11:25:49.521" v="571" actId="478"/>
          <ac:spMkLst>
            <pc:docMk/>
            <pc:sldMk cId="681677723" sldId="333"/>
            <ac:spMk id="2" creationId="{FBEA4B1F-14B2-420B-BB5E-BD3BCA0EB55D}"/>
          </ac:spMkLst>
        </pc:spChg>
        <pc:spChg chg="mod">
          <ac:chgData name="은영 박" userId="ad0d8e304ea7bd09" providerId="LiveId" clId="{E19228DB-2578-409E-8609-B234814BED0F}" dt="2018-11-25T11:25:02.649" v="551" actId="20577"/>
          <ac:spMkLst>
            <pc:docMk/>
            <pc:sldMk cId="681677723" sldId="333"/>
            <ac:spMk id="7" creationId="{E354A059-F646-4F1B-A28A-7E8DB1117C2D}"/>
          </ac:spMkLst>
        </pc:spChg>
        <pc:spChg chg="del">
          <ac:chgData name="은영 박" userId="ad0d8e304ea7bd09" providerId="LiveId" clId="{E19228DB-2578-409E-8609-B234814BED0F}" dt="2018-11-25T11:25:53.711" v="574" actId="478"/>
          <ac:spMkLst>
            <pc:docMk/>
            <pc:sldMk cId="681677723" sldId="333"/>
            <ac:spMk id="19" creationId="{793403BF-7ED1-404F-BFD3-5CA12A7B6F52}"/>
          </ac:spMkLst>
        </pc:spChg>
        <pc:spChg chg="del">
          <ac:chgData name="은영 박" userId="ad0d8e304ea7bd09" providerId="LiveId" clId="{E19228DB-2578-409E-8609-B234814BED0F}" dt="2018-11-25T11:29:44.480" v="648" actId="478"/>
          <ac:spMkLst>
            <pc:docMk/>
            <pc:sldMk cId="681677723" sldId="333"/>
            <ac:spMk id="20" creationId="{828FA163-10F1-9A43-9757-CE2599B369CB}"/>
          </ac:spMkLst>
        </pc:spChg>
        <pc:spChg chg="del">
          <ac:chgData name="은영 박" userId="ad0d8e304ea7bd09" providerId="LiveId" clId="{E19228DB-2578-409E-8609-B234814BED0F}" dt="2018-11-25T11:25:54.232" v="575" actId="478"/>
          <ac:spMkLst>
            <pc:docMk/>
            <pc:sldMk cId="681677723" sldId="333"/>
            <ac:spMk id="21" creationId="{98989593-C939-D245-8EBA-A6ED3FC2367C}"/>
          </ac:spMkLst>
        </pc:spChg>
        <pc:graphicFrameChg chg="del">
          <ac:chgData name="은영 박" userId="ad0d8e304ea7bd09" providerId="LiveId" clId="{E19228DB-2578-409E-8609-B234814BED0F}" dt="2018-11-25T11:25:03.484" v="552" actId="478"/>
          <ac:graphicFrameMkLst>
            <pc:docMk/>
            <pc:sldMk cId="681677723" sldId="333"/>
            <ac:graphicFrameMk id="22" creationId="{2CD33BA0-F2A0-5B4B-B6EC-D8D5B3DC4FD2}"/>
          </ac:graphicFrameMkLst>
        </pc:graphicFrameChg>
        <pc:picChg chg="add del mod">
          <ac:chgData name="은영 박" userId="ad0d8e304ea7bd09" providerId="LiveId" clId="{E19228DB-2578-409E-8609-B234814BED0F}" dt="2018-11-25T11:26:26.801" v="580" actId="1076"/>
          <ac:picMkLst>
            <pc:docMk/>
            <pc:sldMk cId="681677723" sldId="333"/>
            <ac:picMk id="1031" creationId="{0ABE756D-83BF-4F63-8C7B-B9349859C6A2}"/>
          </ac:picMkLst>
        </pc:picChg>
      </pc:sldChg>
      <pc:sldChg chg="del">
        <pc:chgData name="은영 박" userId="ad0d8e304ea7bd09" providerId="LiveId" clId="{E19228DB-2578-409E-8609-B234814BED0F}" dt="2018-11-25T11:29:47.876" v="649" actId="2696"/>
        <pc:sldMkLst>
          <pc:docMk/>
          <pc:sldMk cId="2846638875" sldId="334"/>
        </pc:sldMkLst>
      </pc:sldChg>
      <pc:sldChg chg="del">
        <pc:chgData name="은영 박" userId="ad0d8e304ea7bd09" providerId="LiveId" clId="{E19228DB-2578-409E-8609-B234814BED0F}" dt="2018-11-25T11:29:49.142" v="650" actId="2696"/>
        <pc:sldMkLst>
          <pc:docMk/>
          <pc:sldMk cId="234381578" sldId="335"/>
        </pc:sldMkLst>
      </pc:sldChg>
      <pc:sldChg chg="del">
        <pc:chgData name="은영 박" userId="ad0d8e304ea7bd09" providerId="LiveId" clId="{E19228DB-2578-409E-8609-B234814BED0F}" dt="2018-11-25T11:29:56.346" v="651" actId="2696"/>
        <pc:sldMkLst>
          <pc:docMk/>
          <pc:sldMk cId="1581797341" sldId="336"/>
        </pc:sldMkLst>
      </pc:sldChg>
      <pc:sldChg chg="del">
        <pc:chgData name="은영 박" userId="ad0d8e304ea7bd09" providerId="LiveId" clId="{E19228DB-2578-409E-8609-B234814BED0F}" dt="2018-11-25T11:29:56.803" v="652" actId="2696"/>
        <pc:sldMkLst>
          <pc:docMk/>
          <pc:sldMk cId="3193718180" sldId="337"/>
        </pc:sldMkLst>
      </pc:sldChg>
      <pc:sldChg chg="del">
        <pc:chgData name="은영 박" userId="ad0d8e304ea7bd09" providerId="LiveId" clId="{E19228DB-2578-409E-8609-B234814BED0F}" dt="2018-11-25T11:29:57.534" v="653" actId="2696"/>
        <pc:sldMkLst>
          <pc:docMk/>
          <pc:sldMk cId="1554754456" sldId="338"/>
        </pc:sldMkLst>
      </pc:sldChg>
      <pc:sldChg chg="addSp delSp modSp">
        <pc:chgData name="은영 박" userId="ad0d8e304ea7bd09" providerId="LiveId" clId="{E19228DB-2578-409E-8609-B234814BED0F}" dt="2018-11-25T11:46:08.497" v="736" actId="2711"/>
        <pc:sldMkLst>
          <pc:docMk/>
          <pc:sldMk cId="2232236867" sldId="340"/>
        </pc:sldMkLst>
        <pc:spChg chg="add mod">
          <ac:chgData name="은영 박" userId="ad0d8e304ea7bd09" providerId="LiveId" clId="{E19228DB-2578-409E-8609-B234814BED0F}" dt="2018-11-25T11:42:34.732" v="700" actId="14100"/>
          <ac:spMkLst>
            <pc:docMk/>
            <pc:sldMk cId="2232236867" sldId="340"/>
            <ac:spMk id="5" creationId="{AF383576-8DAB-4829-AF92-E0150A484D62}"/>
          </ac:spMkLst>
        </pc:spChg>
        <pc:spChg chg="add mod">
          <ac:chgData name="은영 박" userId="ad0d8e304ea7bd09" providerId="LiveId" clId="{E19228DB-2578-409E-8609-B234814BED0F}" dt="2018-11-25T11:42:59.399" v="704" actId="1076"/>
          <ac:spMkLst>
            <pc:docMk/>
            <pc:sldMk cId="2232236867" sldId="340"/>
            <ac:spMk id="6" creationId="{DCEDCE3D-E439-418F-943A-0FDA40C3D887}"/>
          </ac:spMkLst>
        </pc:spChg>
        <pc:spChg chg="mod">
          <ac:chgData name="은영 박" userId="ad0d8e304ea7bd09" providerId="LiveId" clId="{E19228DB-2578-409E-8609-B234814BED0F}" dt="2018-11-25T11:41:55.370" v="693" actId="2711"/>
          <ac:spMkLst>
            <pc:docMk/>
            <pc:sldMk cId="2232236867" sldId="340"/>
            <ac:spMk id="7" creationId="{E354A059-F646-4F1B-A28A-7E8DB1117C2D}"/>
          </ac:spMkLst>
        </pc:spChg>
        <pc:spChg chg="add del mod">
          <ac:chgData name="은영 박" userId="ad0d8e304ea7bd09" providerId="LiveId" clId="{E19228DB-2578-409E-8609-B234814BED0F}" dt="2018-11-25T11:44:23.032" v="717" actId="478"/>
          <ac:spMkLst>
            <pc:docMk/>
            <pc:sldMk cId="2232236867" sldId="340"/>
            <ac:spMk id="8" creationId="{855D5AE2-27E6-4223-A135-4B34737EEC44}"/>
          </ac:spMkLst>
        </pc:spChg>
        <pc:spChg chg="add mod">
          <ac:chgData name="은영 박" userId="ad0d8e304ea7bd09" providerId="LiveId" clId="{E19228DB-2578-409E-8609-B234814BED0F}" dt="2018-11-25T11:44:40.877" v="726" actId="1076"/>
          <ac:spMkLst>
            <pc:docMk/>
            <pc:sldMk cId="2232236867" sldId="340"/>
            <ac:spMk id="9" creationId="{D38C8B34-4AA1-414B-9FC0-93435B8D71F5}"/>
          </ac:spMkLst>
        </pc:spChg>
        <pc:spChg chg="add mod">
          <ac:chgData name="은영 박" userId="ad0d8e304ea7bd09" providerId="LiveId" clId="{E19228DB-2578-409E-8609-B234814BED0F}" dt="2018-11-25T11:46:08.497" v="736" actId="2711"/>
          <ac:spMkLst>
            <pc:docMk/>
            <pc:sldMk cId="2232236867" sldId="340"/>
            <ac:spMk id="10" creationId="{48168398-10C7-4DE4-905D-8EEB26A168D7}"/>
          </ac:spMkLst>
        </pc:spChg>
        <pc:spChg chg="del">
          <ac:chgData name="은영 박" userId="ad0d8e304ea7bd09" providerId="LiveId" clId="{E19228DB-2578-409E-8609-B234814BED0F}" dt="2018-11-25T11:41:34.138" v="654" actId="478"/>
          <ac:spMkLst>
            <pc:docMk/>
            <pc:sldMk cId="2232236867" sldId="340"/>
            <ac:spMk id="20" creationId="{828FA163-10F1-9A43-9757-CE2599B369CB}"/>
          </ac:spMkLst>
        </pc:spChg>
        <pc:graphicFrameChg chg="add del">
          <ac:chgData name="은영 박" userId="ad0d8e304ea7bd09" providerId="LiveId" clId="{E19228DB-2578-409E-8609-B234814BED0F}" dt="2018-11-25T11:42:09.229" v="697" actId="2711"/>
          <ac:graphicFrameMkLst>
            <pc:docMk/>
            <pc:sldMk cId="2232236867" sldId="340"/>
            <ac:graphicFrameMk id="2" creationId="{1E6FB0C1-B0D3-40BA-A6DF-E3D0B147D248}"/>
          </ac:graphicFrameMkLst>
        </pc:graphicFrameChg>
        <pc:picChg chg="del">
          <ac:chgData name="은영 박" userId="ad0d8e304ea7bd09" providerId="LiveId" clId="{E19228DB-2578-409E-8609-B234814BED0F}" dt="2018-11-25T11:42:03.128" v="694" actId="478"/>
          <ac:picMkLst>
            <pc:docMk/>
            <pc:sldMk cId="2232236867" sldId="340"/>
            <ac:picMk id="3" creationId="{96C67E69-0E93-1248-92C2-BBB395661995}"/>
          </ac:picMkLst>
        </pc:picChg>
        <pc:picChg chg="del">
          <ac:chgData name="은영 박" userId="ad0d8e304ea7bd09" providerId="LiveId" clId="{E19228DB-2578-409E-8609-B234814BED0F}" dt="2018-11-25T11:42:04.344" v="695" actId="478"/>
          <ac:picMkLst>
            <pc:docMk/>
            <pc:sldMk cId="2232236867" sldId="340"/>
            <ac:picMk id="4" creationId="{0F4656A1-1487-9241-84CE-9110BC44A035}"/>
          </ac:picMkLst>
        </pc:picChg>
        <pc:picChg chg="add del">
          <ac:chgData name="은영 박" userId="ad0d8e304ea7bd09" providerId="LiveId" clId="{E19228DB-2578-409E-8609-B234814BED0F}" dt="2018-11-25T11:42:09.229" v="697" actId="2711"/>
          <ac:picMkLst>
            <pc:docMk/>
            <pc:sldMk cId="2232236867" sldId="340"/>
            <ac:picMk id="2049" creationId="{1BEB99E3-2508-4125-92C7-0BFFBDBFA55C}"/>
          </ac:picMkLst>
        </pc:picChg>
        <pc:picChg chg="add del">
          <ac:chgData name="은영 박" userId="ad0d8e304ea7bd09" providerId="LiveId" clId="{E19228DB-2578-409E-8609-B234814BED0F}" dt="2018-11-25T11:42:09.229" v="697" actId="2711"/>
          <ac:picMkLst>
            <pc:docMk/>
            <pc:sldMk cId="2232236867" sldId="340"/>
            <ac:picMk id="2050" creationId="{32198EA3-A633-44D2-8702-903C0ECB2A17}"/>
          </ac:picMkLst>
        </pc:picChg>
        <pc:picChg chg="add mod">
          <ac:chgData name="은영 박" userId="ad0d8e304ea7bd09" providerId="LiveId" clId="{E19228DB-2578-409E-8609-B234814BED0F}" dt="2018-11-25T11:43:44.057" v="710" actId="1076"/>
          <ac:picMkLst>
            <pc:docMk/>
            <pc:sldMk cId="2232236867" sldId="340"/>
            <ac:picMk id="2051" creationId="{9EE325E4-FA54-45F1-BBE4-3A37E7A8D7DD}"/>
          </ac:picMkLst>
        </pc:picChg>
        <pc:picChg chg="add mod">
          <ac:chgData name="은영 박" userId="ad0d8e304ea7bd09" providerId="LiveId" clId="{E19228DB-2578-409E-8609-B234814BED0F}" dt="2018-11-25T11:43:40.220" v="708" actId="1076"/>
          <ac:picMkLst>
            <pc:docMk/>
            <pc:sldMk cId="2232236867" sldId="340"/>
            <ac:picMk id="2053" creationId="{090F3649-B489-4C44-9D92-A9A2E7FAF0C3}"/>
          </ac:picMkLst>
        </pc:picChg>
      </pc:sldChg>
      <pc:sldChg chg="addSp">
        <pc:chgData name="은영 박" userId="ad0d8e304ea7bd09" providerId="LiveId" clId="{E19228DB-2578-409E-8609-B234814BED0F}" dt="2018-11-25T11:28:48.409" v="641" actId="2711"/>
        <pc:sldMkLst>
          <pc:docMk/>
          <pc:sldMk cId="2367820993" sldId="341"/>
        </pc:sldMkLst>
        <pc:spChg chg="add">
          <ac:chgData name="은영 박" userId="ad0d8e304ea7bd09" providerId="LiveId" clId="{E19228DB-2578-409E-8609-B234814BED0F}" dt="2018-11-25T11:28:48.409" v="641" actId="2711"/>
          <ac:spMkLst>
            <pc:docMk/>
            <pc:sldMk cId="2367820993" sldId="341"/>
            <ac:spMk id="16" creationId="{BC44642D-BA07-4F83-8C5D-4D5A5F44E051}"/>
          </ac:spMkLst>
        </pc:spChg>
      </pc:sldChg>
      <pc:sldChg chg="addSp delSp">
        <pc:chgData name="은영 박" userId="ad0d8e304ea7bd09" providerId="LiveId" clId="{E19228DB-2578-409E-8609-B234814BED0F}" dt="2018-11-25T11:28:59.132" v="643" actId="2711"/>
        <pc:sldMkLst>
          <pc:docMk/>
          <pc:sldMk cId="3642842801" sldId="347"/>
        </pc:sldMkLst>
        <pc:spChg chg="add">
          <ac:chgData name="은영 박" userId="ad0d8e304ea7bd09" providerId="LiveId" clId="{E19228DB-2578-409E-8609-B234814BED0F}" dt="2018-11-25T11:28:59.132" v="643" actId="2711"/>
          <ac:spMkLst>
            <pc:docMk/>
            <pc:sldMk cId="3642842801" sldId="347"/>
            <ac:spMk id="15" creationId="{302450A0-C104-4B38-A4EF-959C3651BFF6}"/>
          </ac:spMkLst>
        </pc:spChg>
        <pc:spChg chg="del">
          <ac:chgData name="은영 박" userId="ad0d8e304ea7bd09" providerId="LiveId" clId="{E19228DB-2578-409E-8609-B234814BED0F}" dt="2018-11-25T11:28:59.038" v="642" actId="478"/>
          <ac:spMkLst>
            <pc:docMk/>
            <pc:sldMk cId="3642842801" sldId="347"/>
            <ac:spMk id="20" creationId="{828FA163-10F1-9A43-9757-CE2599B369CB}"/>
          </ac:spMkLst>
        </pc:spChg>
      </pc:sldChg>
      <pc:sldChg chg="modSp add del">
        <pc:chgData name="은영 박" userId="ad0d8e304ea7bd09" providerId="LiveId" clId="{E19228DB-2578-409E-8609-B234814BED0F}" dt="2018-11-25T11:22:57.968" v="518" actId="2696"/>
        <pc:sldMkLst>
          <pc:docMk/>
          <pc:sldMk cId="1161933845" sldId="348"/>
        </pc:sldMkLst>
        <pc:spChg chg="mod">
          <ac:chgData name="은영 박" userId="ad0d8e304ea7bd09" providerId="LiveId" clId="{E19228DB-2578-409E-8609-B234814BED0F}" dt="2018-11-25T11:14:05.060" v="458" actId="2696"/>
          <ac:spMkLst>
            <pc:docMk/>
            <pc:sldMk cId="1161933845" sldId="348"/>
            <ac:spMk id="7" creationId="{E354A059-F646-4F1B-A28A-7E8DB1117C2D}"/>
          </ac:spMkLst>
        </pc:spChg>
        <pc:spChg chg="mod">
          <ac:chgData name="은영 박" userId="ad0d8e304ea7bd09" providerId="LiveId" clId="{E19228DB-2578-409E-8609-B234814BED0F}" dt="2018-11-25T11:22:27.084" v="504" actId="2696"/>
          <ac:spMkLst>
            <pc:docMk/>
            <pc:sldMk cId="1161933845" sldId="348"/>
            <ac:spMk id="17" creationId="{895C8BCB-CE4E-47B9-AC0F-A63315C4ED05}"/>
          </ac:spMkLst>
        </pc:spChg>
      </pc:sldChg>
      <pc:sldChg chg="add del">
        <pc:chgData name="은영 박" userId="ad0d8e304ea7bd09" providerId="LiveId" clId="{E19228DB-2578-409E-8609-B234814BED0F}" dt="2018-11-25T11:13:56.582" v="450" actId="2696"/>
        <pc:sldMkLst>
          <pc:docMk/>
          <pc:sldMk cId="3191008106" sldId="348"/>
        </pc:sldMkLst>
      </pc:sldChg>
      <pc:sldMasterChg chg="modSldLayout">
        <pc:chgData name="은영 박" userId="ad0d8e304ea7bd09" providerId="LiveId" clId="{E19228DB-2578-409E-8609-B234814BED0F}" dt="2018-11-25T11:29:37.300" v="646" actId="2711"/>
        <pc:sldMasterMkLst>
          <pc:docMk/>
          <pc:sldMasterMk cId="3688244626" sldId="2147483648"/>
        </pc:sldMasterMkLst>
        <pc:sldLayoutChg chg="addSp">
          <pc:chgData name="은영 박" userId="ad0d8e304ea7bd09" providerId="LiveId" clId="{E19228DB-2578-409E-8609-B234814BED0F}" dt="2018-11-25T11:29:37.300" v="646" actId="2711"/>
          <pc:sldLayoutMkLst>
            <pc:docMk/>
            <pc:sldMasterMk cId="3688244626" sldId="2147483648"/>
            <pc:sldLayoutMk cId="1488797926" sldId="2147483649"/>
          </pc:sldLayoutMkLst>
          <pc:spChg chg="add">
            <ac:chgData name="은영 박" userId="ad0d8e304ea7bd09" providerId="LiveId" clId="{E19228DB-2578-409E-8609-B234814BED0F}" dt="2018-11-25T11:29:37.300" v="646" actId="2711"/>
            <ac:spMkLst>
              <pc:docMk/>
              <pc:sldMasterMk cId="3688244626" sldId="2147483648"/>
              <pc:sldLayoutMk cId="1488797926" sldId="2147483649"/>
              <ac:spMk id="7" creationId="{52A8DFA9-E10B-4110-98EE-C4086BAFEFE4}"/>
            </ac:spMkLst>
          </pc:spChg>
        </pc:sldLayoutChg>
        <pc:sldLayoutChg chg="addSp">
          <pc:chgData name="은영 박" userId="ad0d8e304ea7bd09" providerId="LiveId" clId="{E19228DB-2578-409E-8609-B234814BED0F}" dt="2018-11-25T11:29:17.175" v="644" actId="2711"/>
          <pc:sldLayoutMkLst>
            <pc:docMk/>
            <pc:sldMasterMk cId="3688244626" sldId="2147483648"/>
            <pc:sldLayoutMk cId="313443170" sldId="2147483650"/>
          </pc:sldLayoutMkLst>
          <pc:spChg chg="add">
            <ac:chgData name="은영 박" userId="ad0d8e304ea7bd09" providerId="LiveId" clId="{E19228DB-2578-409E-8609-B234814BED0F}" dt="2018-11-25T11:29:17.175" v="644" actId="2711"/>
            <ac:spMkLst>
              <pc:docMk/>
              <pc:sldMasterMk cId="3688244626" sldId="2147483648"/>
              <pc:sldLayoutMk cId="313443170" sldId="2147483650"/>
              <ac:spMk id="7" creationId="{83E265A7-D9F7-4F3B-9BD9-72E6576D0E6D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25T16:30:39.444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5004 3416 24575,'48'0'0,"-26"-7"0,35 6 0,-36-10 0,6 10 0,0-7 0,-1 3 0,1-4 0,0 0 0,-1 0 0,1 4 0,0-3 0,0 3 0,-6-3 0,5-1 0,-4 4 0,4-3 0,1 3 0,0-4 0,0 0 0,6 0 0,-5 0 0,11-6 0,-10 5 0,10-5 0,-11 6 0,11-1 0,-4 0 0,-1-4 0,6 3 0,-6-2 0,7-2 0,-7 0 0,5 0 0,-5-3 0,0 7 0,6-8 0,-6 3 0,6-4 0,27-5 0,-20 7 0,26-7 0,-23 13 0,0-5 0,6 1 0,-6 4 0,0-4 0,5-1 0,-5 5 0,7-5 0,1 1 0,-1-2 0,0 0 0,0-3 0,9 7 0,-7-2 0,15-3 0,-14 6 0,14-11 0,-15 11 0,36-13 0,-38 13 0,26-7 0,-24 3 0,28-4 0,-21 1 0,-10 6 0,-1 1 0,11-7 0,21-6 0,-14 1 0,-5 1 0,8-2 0,0 1 0,0-1 0,-1 1 0,10-7 0,-15 6 0,13-12 0,6 3 0,-24 4 0,19-7 0,-5 4 0,-22 5-206,-1 7 0,1 1 206,8-10 0,-12 13 0,0-1 0,25-18 0,-30 20 0,-1-1 0,32-20 0,-30 13 0,1 0 0,30-16 0,-29 12 0,1 0 0,-6 4 0,0-1 0,2-2 0,1-2 0,2-4 0,1 1-472,-4 3 0,0-1 472,5-6 0,1 0 0,3 5 0,-1 1 0,-1-6 0,-1 0 0,2 2 0,1 0 0,-3 1 0,-1-1 0,0-3 0,0 1 0,1 5 0,-2 2 0,-3-4 0,-1 2-269,34-11 269,-1-10 0,8 10 0,-21 2 0,-21 17 0,-1 2 0,14-3 0,17-6 0,-1 6 0,-9 0 0,8 6 0,-23 2 0,12 6 386,-22 0-386,6 0 950,-7 1-950,6 4 289,-4-3-289,5 8 0,0-8 0,2 7 0,7-8 0,-1 9 0,2-9 0,6 8 0,-5-3 0,14 5 0,-14 0 0,14 0 0,-14 0 0,6 0 0,-8 0 0,-7 0 0,6 0 0,-14 0 0,14 0 0,-7 0 0,1 0 0,-2 0 0,0 0 0,-6 0 0,13 0 0,-5 0 0,0 0 0,-2 0 0,1 0 0,-7-4 0,6 2 0,-7-7 0,-1 8 0,1-8 0,0 8 0,-1-8 0,1 8 0,0-8 0,0 3 0,-1 0 0,1-3 0,-1 8 0,-5-7 0,4 2 0,-5 1 0,7-4 0,-6 7 0,-2-6 0,-7 7 0,8-7 0,-15 7 0,7-3 0,-14 4 0,3-3 0,0 2 0,0-6 0,0 6 0,1-2 0,-1 3 0,-4-3 0,3 2 0,-7-2 0,4 3 0,-5-3 0,0 3 0,1-3 0,-1 3 0,1 0 0,3 0 0,1 0 0,4 0 0,1 0 0,-1 0 0,0 0 0,-4 0 0,4-4 0,-8 3 0,4-2 0,-5 3 0,-2-2 0,-2 1 0,-2-1 0</inkml:trace>
  <inkml:trace contextRef="#ctx0" brushRef="#br0" timeOffset="1">14963 0 24575,'5'4'0,"8"-2"0,6-2 0,8 4 0,6 2 0,-5 7 0,0 0 0,-2 5 0,-5-6 0,1 1 0,-2-5 0,-9-1 0,0 0 0,-5-4 0,1 3 0,-1-5 0,-2 4 0,-1-2 0,-1 1 0,-1 1 0,5-2 0,-6 4 0,5-1 0,-4 0 0,2-1 0,-3 1 0,0-1 0,-3-1 0,3 1 0,-6-5 0,3 3 0,-4-1 0,1-1 0,0 4 0,0-1 0,-1-1 0,1 0 0,-1 0 0,1-3 0,0 6 0,-1-6 0,1 6 0,-1-6 0,1 6 0,0-5 0,0 1 0,3 1 0,-3-2 0,3 4 0,-8-1 0,4 2 0,-8 2 0,7 2 0,-6 2 0,5 4 0,-2-1 0,4-4 0,0 0 0,3-5 0,-1 1 0,4-1 0,-2 0 0,0 0 0,3 0 0,-3 0 0,1 0 0,1 4 0,-5-2 0,2 6 0,0-2 0,-3 3 0,6-4 0,-5 0 0,5-5 0,-2 0 0,3 1 0,-2-4 0,-1 0 0,0-3 0,0 0 0</inkml:trace>
  <inkml:trace contextRef="#ctx0" brushRef="#br0" timeOffset="2">4094 4878 24575,'31'0'0,"6"0"0,38 0 0,5 0 0,-22 0 0,4 0-695,-6 0 0,2 0 695,14 0 0,1 0 0,-4 0 0,-2 0 0,-4 0 0,0 0 0,8 0 0,1 0-689,-4 0 0,3 0 689,10 0 0,2 0 0,6 0 0,0 0-1041,6 0 1,0 0 1040,-5 0 0,1 0 0,-23 0 0,1 0 0,-1 0 0,22 1 0,1-2 0,-23-3 0,2-3 0,-2 1 0,23 1 0,-1-2 0,-21-3 0,1-3 0,-3 0 0,18 1 0,-1-2 0,11-8 0,-2-1-726,-16 7 1,-2-3 725,0-8 0,0-1 0,-2 7 0,-1-1-128,-10-4 1,1-1 127,8 2 0,3 1 0,0-1 0,1 1-43,0-2 1,2 2 42,9 1 0,2 1 0,-6-4 0,0 2 0,7 5 0,-1 1 0,-6-7 0,0 0 0,5 6 0,0 1 0,-5-3 0,0 0 0,1 4 0,-1 0 0,-1 0 0,-1 0 0,-6-3 0,-2 0 0,2 3 0,0-1 0,-1-1 0,0-1 0,1 3 0,0 1 0,-1 0 0,1-1 0,0-3 0,0 0 0,0 2 0,1 1 0,5-3 0,1-2 0,-5 2 0,0 0 0,12 1 0,-1 0 0,-12 0 0,0-2 0,6 0 0,0 1 0,-8-1 0,0 0 0,1-3 0,0-2 0,0 2 0,-1-1 0,-4 1 0,-1 0 347,5 0 1,-1-1-348,-10 2 0,1 0 0,11 2 0,-2 0 492,-24 4 0,0 0-492,11-1 0,-2 0 0,23-9 0,8-6 0,-3 1 1101,-17 6-1101,-2-4 1722,-17 9-1722,7 3 1449,-14-1-1449,6 2 642,-7-3-642,0 4 47,-6-3-47,4 4 0,-11-3 0,11 2 0,-10-1 0,4 2 0,-6-3 0,-6 2 0,5-2 0,-5 1 0,8-6 0,-2 3 0,3-9 0,-1 4 0,1-5 0,-5 1 0,4-1 0,-9 2 0,9-2 0,-10 3 0,12-10 0,-6 6 0,2-4 0,2 4 0,-6 8 0,1-4 0,2 8 0,-3-3 0,-2 5 0,0 1 0,-6 4 0,0-3 0,6 6 0,-5-2 0,5 3 0,-6 0 0,6 4 0,-5-3 0,9 2 0,-3-4 0,5 5 0,0-4 0,-1 3 0,7-5 0,-5 1 0,5-1 0,-11 2 0,-2 3 0,1-2 0,-5 2 0,5 0 0,-1-2 0,-3 3 0,8-5 0,3-5 0,0 4 0,5-4 0,-6 1 0,-1 3 0,-8 1 0,1 2 0,-7 3 0,-1-4 0,-1 4 0,-3-1 0,-1 2 0,4-4 0,-3 0 0,7 0 0,-3-4 0,5 3 0,-1-3 0,0 3 0,-3 1 0,2-1 0,-6 2 0,2-1 0,-4 0 0,1 3 0,-1-1 0,-2 1 0,-1-2 0,-3 0 0,2 3 0,-1-2 0,5 1 0,-3-2 0,3-1 0,1-2 0,3 2 0,-2-7 0,6 2 0,-6 1 0,3 0 0,-5 5 0,1 2 0,-1-2 0,-3 6 0,0-3 0</inkml:trace>
  <inkml:trace contextRef="#ctx0" brushRef="#br0" timeOffset="3">14563 1855 24575,'24'0'0,"-3"0"0,12 0 0,-6 0 0,6 0 0,-10 0 0,9 0 0,-11 0 0,1-4 0,4 4 0,-10-7 0,10 2 0,-10 0 0,5-2 0,-1 2 0,-3 1 0,8-4 0,-8 7 0,8-3 0,-8 0 0,3 3 0,-4-2 0,-1 3 0,0 0 0,-3 0 0,2 0 0,-2-3 0,3 2 0,0-3 0,6 4 0,-5 0 0,5-3 0,-6 2 0,-4-2 0,0 3 0,-5 0 0,0 0 0,1 0 0,-1 0 0,1 0 0,-1 0 0,0-3 0,1 2 0,-1-2 0,5 0 0,-4 2 0,3-3 0,1 4 0,-4-3 0,4 3 0,-8-3 0,0 3 0</inkml:trace>
  <inkml:trace contextRef="#ctx0" brushRef="#br0" timeOffset="4">15303 1795 24575,'0'9'0,"0"2"0,0 4 0,0 6 0,0 1 0,0-1 0,0 5 0,0-10 0,0 4 0,0-4 0,0-1 0,0-4 0,0 3 0,0-6 0,0 2 0,0-4 0,0 1 0,0-1 0,0 0 0,0 1 0,0-1 0,0 5 0,0-4 0,0 7 0,0-6 0,0 2 0,0-4 0,0 1 0,0-1 0,0 1 0,0-1 0,0 0 0,0 1 0,0-1 0,0 0 0,0 1 0,0-1 0,0 1 0,0-1 0,0 0 0,0 0 0,0 0 0,0 1 0,0-2 0,0 1 0,0 1 0,0-1 0,0 0 0,0 9 0,0 3 0,0 9 0,0 0 0,0 5 0,0-3 0,0-2 0,0-6 0,0-6 0,0-3 0,0-2 0,0-4 0,0 1 0,0-1 0,0-2 0,0-1 0</inkml:trace>
  <inkml:trace contextRef="#ctx0" brushRef="#br1" timeOffset="5">328 1402 24575,'6'0'0,"0"0"0,0 0 0,0 0 0,1 0 0,-1 0 0,0 0 0,1 0 0,-1 0 0,0 0 0,12 0 0,-9 0 0,8 0 0,-11 0 0,1 0 0,-1 0 0,0 0 0,1 0 0,-1 0 0,0 0 0,1 0 0,-1 0 0,0 0 0,1 0 0,-1 0 0,1 0 0,-1 0 0,0 0 0,1 0 0,-1 0 0,1 0 0,-1 0 0,0 0 0,5 0 0,-4 0 0,8 0 0,-8 0 0,7-4 0,-2 4 0,3-4 0,-4 4 0,9-4 0,-12 3 0,11-3 0,-7 4 0,3-3 0,1 2 0,-5-3 0,3 4 0,-3 0 0,5 0 0,-1 0 0,0 0 0,1 0 0,-1-3 0,0 2 0,1-2 0,-1 3 0,0-4 0,-3 3 0,2-2 0,-7 3 0,8 0 0,-8 0 0,7 0 0,-6 0 0,2 0 0,0 0 0,-2 0 0,2 0 0,-3 0 0,-1 0 0,0 0 0,5 0 0,-4 0 0,4 0 0,-1 0 0,-3 0 0,8 0 0,-8-3 0,8 2 0,-8-1 0,7 2 0,-2 0 0,3 0 0,0 0 0,1 0 0,-1 0 0,-4 0 0,4 0 0,-4 0 0,4 0 0,1 0 0,-1 0 0,-4 0 0,4 0 0,-4 0 0,4 0 0,1 0 0,-1 0 0,0 0 0,6 0 0,-5 0 0,10 0 0,-10 0 0,10 0 0,-4 0 0,5 0 0,-1 0 0,-4 0 0,4 0 0,-5 0 0,1 0 0,4 0 0,-5 0 0,1 0 0,-2 0 0,1 0 0,-5 0 0,5 0 0,-1 0 0,-3 0 0,3 0 0,1 0 0,-5 0 0,5 0 0,-1 0 0,2 0 0,5 0 0,-6 0 0,5 0 0,-4 0 0,4 0 0,1 0 0,-5 0 0,3 0 0,-3 0 0,-1 0 0,5 0 0,-5 0 0,1 0 0,10 0 0,-8 0 0,4 0 0,-2 0 0,-9 0 0,8 0 0,-3 0 0,-1 3 0,5-2 0,-9 2 0,3-3 0,0 0 0,-3 0 0,-1 0 0,-1 0 0,-4 0 0,0 0 0,0 0 0,-5 0 0,5 0 0,-4 0 0,3 0 0,-3 0 0,-1 0 0,1 0 0,-1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11599-7DBC-443B-9A83-7322248E5E7E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7E019-4180-40F2-A0F7-39A3FA598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5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회원이 프로젝트를 생성할 때 프로젝트에 참여할 인원을 검색하여 추가하는 방식으로 만들었었다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개편한 뒤에는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token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발행하여 이를 통해 프로젝트에 접근할 수 있도록 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0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View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태스크 추가 버튼을 클릭하면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Popup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입력 폼이 나타난다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상위 태스크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선행 태스크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제목 및 기간 그리고 내용 입력 후 작성완료를 누르면 태스크가 추가된다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8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 조회에서는 태스크의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종료날짜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선행태스크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 등을 확인할 수 있으며</a:t>
            </a:r>
          </a:p>
          <a:p>
            <a:pPr fontAlgn="base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Calendar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연동이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댓글에는 기타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 등의 태그가 있으며 태스크의 상태를 설정하고 이에 대한 부가적인 설명을 추가하는 기능이다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9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세팅에서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발행된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access_token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입력하면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GitHub Repository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2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View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페이지에서 태스크 목록과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목록을 조회할 수 있으며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플러그인 아이콘을 클릭 시 아래의 사진 처럼 태스크를 선택할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 버튼을 누르면 매칭이 완료된다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25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태스크에 들어가면 관련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추가된 것을 확인할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삭제할 수도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링크를 클릭 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이동하여 해당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내용을 조회할 수도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85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버큰을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클릭하면 해당 내용이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Calendar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연동된다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회원이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연동된 상태가 아니라면 먼저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팝업이 먼저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완료 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Calendar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등록된다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등록이 완료되면 조회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버튼이 보이게 되며 삭제 시 캘린더에서 해당 내용이 지워진다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67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스케줄 관리 메뉴에서 현재 참여중인 프로젝트의 전체 스케쥴 및 진행 상황을 확인할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프로젝트를 조회할 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아니면 하나의 프로젝트를 조회할 지 선택할 수 있으며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배경 색이 현재의 상태를 나타낸다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하늘색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빨강색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19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View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Tree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 클릭 시 레이어 팝업이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태스크의 상태와 연관관계에 대한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구조가 그려진다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동적계획 알고리즘을 사용하여 데이터베이스에 저장된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트리 형태의 데이터로 만든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출력하여 표현하였다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82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데스크톱 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빌더가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 데스크톱 앱을 만들었다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반응형 웹 기술을 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테블릿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모바일에서도 이용할 수 있도록 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3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264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데스크톱 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빌더가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 데스크톱 앱을 만들었다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반응형 웹 기술을 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테블릿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모바일에서도 이용할 수 있도록 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7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데스크톱 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빌더가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 데스크톱 앱을 만들었다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반응형 웹 기술을 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테블릿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모바일에서도 이용할 수 있도록 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48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데스크톱 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빌더가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 데스크톱 앱을 만들었다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반응형 웹 기술을 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테블릿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모바일에서도 이용할 수 있도록 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6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규모 소프트웨어 프로젝트라도 태스크들은 수많이 존재하고 태스크들 사이에 여러 관계를 가진다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중소규모 프로젝트를 주로 진행하는 중소기업에서는 프로젝트를 관리하는 전문적인 요원과 기술도 부재하고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소수의 프로그래머가 소프트웨어의 전반적인 개발을 할 뿐 더러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 상황과 과정 보다는 눈에 보여지는 결과물을 중심으로 개발을 진행하게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프로젝트의 품질 관리가 소홀해지며 추후 유지보수의 어려움이 발생하게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태스크들의 관계 파악은 이후 개발 계획의 청사진을 볼 수 있고 이전 개발 상황의 상태를 점검할 수 있다는 중요한 의미가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태스크를 나열하는 프로젝트 태스크 관리 프로그램은 많이 존재하지만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태스크들을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관계짓고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태스크들의 복잡한 관계를 시각화 해주는 프로그램은 소수의 유료 프로그램 이외에는 보기 드물다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개발의 가장 어려운 점은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비가시성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이게된다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프로젝트의 태스크들의 작업 상호간의 유기적인 관계를 트리로 시각화 해줌으로서 태스크들의 관계 파악을 돕고자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소수의 프로그래머 위주로 진행되는 프로젝트를 프로그래머 친화적인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기능들을 제공하고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태스크와 프로그래머가 쓰는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연동하여 사용성을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1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091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56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4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6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기존의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어색한 점이 많아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뜯어고쳤고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자체적으로 회원 관리를 하자라는 생각에서 아예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상용 서비스와 연동하여 사용하자 라는 생각으로 바뀌었다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더불어 회원가입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비밀번호 찾기 등의 부가적인 기능도 사라졌으며 회원을 관리하면서 발생하는 복잡한 이슈 까지 해결할 수 있었다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7E019-4180-40F2-A0F7-39A3FA598C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E40D6264-7803-41FD-9E39-4299ED9A1160}" type="datetime1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EF3EB48-028C-4045-A7F1-7CA51756D741}"/>
              </a:ext>
            </a:extLst>
          </p:cNvPr>
          <p:cNvSpPr txBox="1"/>
          <p:nvPr userDrawn="1"/>
        </p:nvSpPr>
        <p:spPr>
          <a:xfrm>
            <a:off x="7413939" y="6242833"/>
            <a:ext cx="340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Task Management - Sequence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13618E3F-6030-4F34-856C-6E7258744779}"/>
              </a:ext>
            </a:extLst>
          </p:cNvPr>
          <p:cNvCxnSpPr/>
          <p:nvPr userDrawn="1"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787C0CC-9A40-4304-B07D-94C1F39EFC9A}"/>
              </a:ext>
            </a:extLst>
          </p:cNvPr>
          <p:cNvSpPr txBox="1"/>
          <p:nvPr userDrawn="1"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E57E7A36-3AF5-4B09-8F61-A87796E5EF3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9668EC5E-3403-49E6-A5A1-7F2E61784E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F6DF32B-E556-410B-A530-4EAE8984F476}"/>
              </a:ext>
            </a:extLst>
          </p:cNvPr>
          <p:cNvCxnSpPr/>
          <p:nvPr userDrawn="1"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/2 액자 17">
            <a:extLst>
              <a:ext uri="{FF2B5EF4-FFF2-40B4-BE49-F238E27FC236}">
                <a16:creationId xmlns="" xmlns:a16="http://schemas.microsoft.com/office/drawing/2014/main" id="{4A188DA1-B413-4E3B-B155-748F5BA91E42}"/>
              </a:ext>
            </a:extLst>
          </p:cNvPr>
          <p:cNvSpPr/>
          <p:nvPr userDrawn="1"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="" xmlns:a16="http://schemas.microsoft.com/office/drawing/2014/main" id="{5C247BEE-0B6C-42B0-87A9-7AD5DBF911F3}"/>
              </a:ext>
            </a:extLst>
          </p:cNvPr>
          <p:cNvSpPr/>
          <p:nvPr userDrawn="1"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0" name="직선 연결선 15">
            <a:extLst>
              <a:ext uri="{FF2B5EF4-FFF2-40B4-BE49-F238E27FC236}">
                <a16:creationId xmlns="" xmlns:a16="http://schemas.microsoft.com/office/drawing/2014/main" id="{88FC11A5-8AEC-4B98-8E99-8159665B0916}"/>
              </a:ext>
            </a:extLst>
          </p:cNvPr>
          <p:cNvCxnSpPr>
            <a:cxnSpLocks/>
          </p:cNvCxnSpPr>
          <p:nvPr userDrawn="1"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79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10FD-A535-41E9-B0CD-5D44ACEDE24A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7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87F8-983A-430D-981B-A64DC78DEF7E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2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  <a:lvl2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2pPr>
            <a:lvl3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3pPr>
            <a:lvl4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4pPr>
            <a:lvl5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BA7B6542-D91E-4371-873C-07CC97933665}" type="datetime1">
              <a:rPr lang="ko-KR" altLang="en-US" smtClean="0"/>
              <a:pPr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mtClean="0"/>
              <a:t>Project Task Management - Sequence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964486" y="6356350"/>
            <a:ext cx="389313" cy="365125"/>
          </a:xfrm>
          <a:prstGeom prst="rect">
            <a:avLst/>
          </a:prstGeom>
          <a:solidFill>
            <a:srgbClr val="00B1F0"/>
          </a:solidFill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14D742EB-7CFA-4FBE-B017-68A8182FB7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4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2982-305D-481B-B6EA-525B97313A5A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EDF7-5A99-4790-8E30-EF453B5410C6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8247-33B0-485C-B44C-3E313049BD3E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BA1D-0310-4509-A568-90AFEFF8AC5A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1B8E-1616-48D3-AAC3-2FF81EAD6609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0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C8496-5704-4AC9-9385-04555EEDB72B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25F46-2E65-4C89-9143-3592600886CA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 Task Management - Sequence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742EB-7CFA-4FBE-B017-68A8182FB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3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B27E5-AD3C-4FCF-853F-495058AF651C}" type="datetime1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9" name="바닥글 개체 틀 4">
            <a:extLst>
              <a:ext uri="{FF2B5EF4-FFF2-40B4-BE49-F238E27FC236}">
                <a16:creationId xmlns="" xmlns:a16="http://schemas.microsoft.com/office/drawing/2014/main" id="{924E5C3D-395D-4074-9ACF-DF0097F3C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r>
              <a:rPr lang="en-US" altLang="ko-KR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Task Management - Sequence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="" xmlns:a16="http://schemas.microsoft.com/office/drawing/2014/main" id="{2FCAB36A-8757-47F6-8F09-35BC4C9B7B2C}"/>
              </a:ext>
            </a:extLst>
          </p:cNvPr>
          <p:cNvSpPr txBox="1">
            <a:spLocks/>
          </p:cNvSpPr>
          <p:nvPr userDrawn="1"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1F0"/>
          </a:solidFill>
          <a:ln>
            <a:noFill/>
          </a:ln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fld id="{14D742EB-7CFA-4FBE-B017-68A8182FB76F}" type="slidenum">
              <a:rPr lang="ko-KR" altLang="en-US" sz="2000" b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pPr>
                <a:lnSpc>
                  <a:spcPct val="100000"/>
                </a:lnSpc>
              </a:pPr>
              <a:t>‹#›</a:t>
            </a:fld>
            <a:endParaRPr lang="ko-KR" altLang="en-US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4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037853" y="1818994"/>
            <a:ext cx="8116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태스크</a:t>
            </a:r>
            <a:r>
              <a:rPr lang="en-US" altLang="ko-KR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 프로그램</a:t>
            </a:r>
            <a:endParaRPr lang="en-US" altLang="ko-KR" sz="44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Task Management Program</a:t>
            </a: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 flipV="1">
            <a:off x="2344433" y="3269001"/>
            <a:ext cx="7187381" cy="8965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2344433" y="1530473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9531814" y="2930020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B38A04-B312-401C-A821-7597F3B5691D}"/>
              </a:ext>
            </a:extLst>
          </p:cNvPr>
          <p:cNvSpPr txBox="1"/>
          <p:nvPr/>
        </p:nvSpPr>
        <p:spPr>
          <a:xfrm>
            <a:off x="4418705" y="490282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52627CB-D161-4FF2-B027-B413D15587E5}"/>
              </a:ext>
            </a:extLst>
          </p:cNvPr>
          <p:cNvSpPr txBox="1"/>
          <p:nvPr/>
        </p:nvSpPr>
        <p:spPr>
          <a:xfrm>
            <a:off x="4992187" y="3527644"/>
            <a:ext cx="22076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Sequence</a:t>
            </a:r>
          </a:p>
          <a:p>
            <a:pPr algn="ctr"/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32131766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32143203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정대일</a:t>
            </a:r>
          </a:p>
          <a:p>
            <a:pPr algn="ctr"/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32151829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박은영</a:t>
            </a:r>
          </a:p>
          <a:p>
            <a:pPr algn="ctr"/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32121802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강교찬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F60DCE15-F97F-4A4D-9E7C-FA8C97FBF953}"/>
              </a:ext>
            </a:extLst>
          </p:cNvPr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4AD03DB-98E2-4783-95D0-7E3E0B067092}"/>
              </a:ext>
            </a:extLst>
          </p:cNvPr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7C0D738-C00F-DC41-91E4-B1FEB35F212C}"/>
              </a:ext>
            </a:extLst>
          </p:cNvPr>
          <p:cNvSpPr txBox="1"/>
          <p:nvPr/>
        </p:nvSpPr>
        <p:spPr>
          <a:xfrm>
            <a:off x="7476841" y="6242833"/>
            <a:ext cx="3274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Task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2226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_x590154144" descr="EMB00002060493c">
            <a:extLst>
              <a:ext uri="{FF2B5EF4-FFF2-40B4-BE49-F238E27FC236}">
                <a16:creationId xmlns="" xmlns:a16="http://schemas.microsoft.com/office/drawing/2014/main" id="{0ABE756D-83BF-4F63-8C7B-B9349859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13" y="614129"/>
            <a:ext cx="7229277" cy="51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5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/2 액자 21">
            <a:extLst>
              <a:ext uri="{FF2B5EF4-FFF2-40B4-BE49-F238E27FC236}">
                <a16:creationId xmlns="" xmlns:a16="http://schemas.microsoft.com/office/drawing/2014/main" id="{8DDE45C2-0BB6-8740-A002-D29230BF5509}"/>
              </a:ext>
            </a:extLst>
          </p:cNvPr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="" xmlns:a16="http://schemas.microsoft.com/office/drawing/2014/main" id="{23D06335-DA3E-934A-9327-C154F4CFE39D}"/>
              </a:ext>
            </a:extLst>
          </p:cNvPr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15">
            <a:extLst>
              <a:ext uri="{FF2B5EF4-FFF2-40B4-BE49-F238E27FC236}">
                <a16:creationId xmlns="" xmlns:a16="http://schemas.microsoft.com/office/drawing/2014/main" id="{FE739D7B-44D8-624B-B7C9-91039162338B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_x343823072" descr="EMB000020604943">
            <a:extLst>
              <a:ext uri="{FF2B5EF4-FFF2-40B4-BE49-F238E27FC236}">
                <a16:creationId xmlns="" xmlns:a16="http://schemas.microsoft.com/office/drawing/2014/main" id="{9EE325E4-FA54-45F1-BBE4-3A37E7A8D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60" y="1513139"/>
            <a:ext cx="3438525" cy="290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590162640" descr="EMB000020604948">
            <a:extLst>
              <a:ext uri="{FF2B5EF4-FFF2-40B4-BE49-F238E27FC236}">
                <a16:creationId xmlns="" xmlns:a16="http://schemas.microsoft.com/office/drawing/2014/main" id="{090F3649-B489-4C44-9D92-A9A2E7FA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07" y="1666035"/>
            <a:ext cx="3134631" cy="258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왼쪽 8">
            <a:extLst>
              <a:ext uri="{FF2B5EF4-FFF2-40B4-BE49-F238E27FC236}">
                <a16:creationId xmlns="" xmlns:a16="http://schemas.microsoft.com/office/drawing/2014/main" id="{D38C8B34-4AA1-414B-9FC0-93435B8D71F5}"/>
              </a:ext>
            </a:extLst>
          </p:cNvPr>
          <p:cNvSpPr/>
          <p:nvPr/>
        </p:nvSpPr>
        <p:spPr>
          <a:xfrm flipH="1">
            <a:off x="5775070" y="2755774"/>
            <a:ext cx="567878" cy="407398"/>
          </a:xfrm>
          <a:prstGeom prst="lef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8168398-10C7-4DE4-905D-8EEB26A168D7}"/>
              </a:ext>
            </a:extLst>
          </p:cNvPr>
          <p:cNvSpPr/>
          <p:nvPr/>
        </p:nvSpPr>
        <p:spPr>
          <a:xfrm>
            <a:off x="6643960" y="4537626"/>
            <a:ext cx="3438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ea typeface="나눔스퀘어라운드 Bold" panose="020B0600000101010101"/>
              </a:rPr>
              <a:t>상용 서비스와 연동하여 사용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FE4674F-B6F9-4D56-A8BF-D238079E481D}"/>
              </a:ext>
            </a:extLst>
          </p:cNvPr>
          <p:cNvSpPr/>
          <p:nvPr/>
        </p:nvSpPr>
        <p:spPr>
          <a:xfrm>
            <a:off x="1971414" y="5054407"/>
            <a:ext cx="91651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회원을 관리하면서 발생하는 복잡한 이슈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정보 사용 동의서 및 기타 등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4709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 방식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31" name="Picture 7" descr="그림입니다.&#10;원본 그림의 이름: CLP000048ec0005.bmp&#10;원본 그림의 크기: 가로 433pixel, 세로 596pixel">
            <a:extLst>
              <a:ext uri="{FF2B5EF4-FFF2-40B4-BE49-F238E27FC236}">
                <a16:creationId xmlns="" xmlns:a16="http://schemas.microsoft.com/office/drawing/2014/main" id="{3BABA5C4-4DA8-4D25-ABB8-C727C707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81" y="1595748"/>
            <a:ext cx="2268683" cy="31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그림입니다.&#10;원본 그림의 이름: CLP000048ec0008.bmp&#10;원본 그림의 크기: 가로 419pixel, 세로 421pixel">
            <a:extLst>
              <a:ext uri="{FF2B5EF4-FFF2-40B4-BE49-F238E27FC236}">
                <a16:creationId xmlns="" xmlns:a16="http://schemas.microsoft.com/office/drawing/2014/main" id="{B57C973E-EE53-4F4D-A3BB-D9A61775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97" y="528411"/>
            <a:ext cx="2812773" cy="28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그림입니다.&#10;원본 그림의 이름: CLP000048ec0009.bmp&#10;원본 그림의 크기: 가로 477pixel, 세로 238pixel">
            <a:extLst>
              <a:ext uri="{FF2B5EF4-FFF2-40B4-BE49-F238E27FC236}">
                <a16:creationId xmlns="" xmlns:a16="http://schemas.microsoft.com/office/drawing/2014/main" id="{0CDBFF83-472F-41DC-BCEE-4CD792EC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26" y="3575388"/>
            <a:ext cx="2768823" cy="138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그림입니다.&#10;원본 그림의 이름: CLP000048ec0007.bmp&#10;원본 그림의 크기: 가로 510pixel, 세로 324pixel">
            <a:extLst>
              <a:ext uri="{FF2B5EF4-FFF2-40B4-BE49-F238E27FC236}">
                <a16:creationId xmlns="" xmlns:a16="http://schemas.microsoft.com/office/drawing/2014/main" id="{24034CD1-34C1-469D-B6F8-35B3FB44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71" y="1802404"/>
            <a:ext cx="2658949" cy="167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으로 구부러짐 5">
            <a:extLst>
              <a:ext uri="{FF2B5EF4-FFF2-40B4-BE49-F238E27FC236}">
                <a16:creationId xmlns="" xmlns:a16="http://schemas.microsoft.com/office/drawing/2014/main" id="{5F87D91C-6A1F-427D-BFFD-6BE4B40CD25A}"/>
              </a:ext>
            </a:extLst>
          </p:cNvPr>
          <p:cNvSpPr/>
          <p:nvPr/>
        </p:nvSpPr>
        <p:spPr>
          <a:xfrm rot="4819948">
            <a:off x="4653318" y="676089"/>
            <a:ext cx="356854" cy="1627529"/>
          </a:xfrm>
          <a:prstGeom prst="curvedRightArrow">
            <a:avLst>
              <a:gd name="adj1" fmla="val 25224"/>
              <a:gd name="adj2" fmla="val 93297"/>
              <a:gd name="adj3" fmla="val 2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A91DF2B3-9849-4485-B759-EB0C267851D2}"/>
              </a:ext>
            </a:extLst>
          </p:cNvPr>
          <p:cNvSpPr/>
          <p:nvPr/>
        </p:nvSpPr>
        <p:spPr>
          <a:xfrm>
            <a:off x="5168348" y="3041374"/>
            <a:ext cx="2193216" cy="1069361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5F760BBD-3B95-406E-94A1-E227CA0B0B13}"/>
              </a:ext>
            </a:extLst>
          </p:cNvPr>
          <p:cNvSpPr/>
          <p:nvPr/>
        </p:nvSpPr>
        <p:spPr>
          <a:xfrm>
            <a:off x="8085873" y="1883200"/>
            <a:ext cx="2708022" cy="3259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990D639A-BAF7-4D7A-8A9D-27397AA1BBA2}"/>
              </a:ext>
            </a:extLst>
          </p:cNvPr>
          <p:cNvSpPr/>
          <p:nvPr/>
        </p:nvSpPr>
        <p:spPr>
          <a:xfrm>
            <a:off x="8080126" y="2616663"/>
            <a:ext cx="2713769" cy="3259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="" xmlns:a16="http://schemas.microsoft.com/office/drawing/2014/main" id="{EFBF3C3C-2C5D-420B-873B-23651BC4061C}"/>
              </a:ext>
            </a:extLst>
          </p:cNvPr>
          <p:cNvSpPr/>
          <p:nvPr/>
        </p:nvSpPr>
        <p:spPr>
          <a:xfrm rot="5400000">
            <a:off x="9279582" y="3270013"/>
            <a:ext cx="325959" cy="512252"/>
          </a:xfrm>
          <a:prstGeom prst="rightArrow">
            <a:avLst>
              <a:gd name="adj1" fmla="val 50000"/>
              <a:gd name="adj2" fmla="val 459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D560AEE-E128-415F-8A90-A34442548EDE}"/>
              </a:ext>
            </a:extLst>
          </p:cNvPr>
          <p:cNvSpPr/>
          <p:nvPr/>
        </p:nvSpPr>
        <p:spPr>
          <a:xfrm>
            <a:off x="1851442" y="5253197"/>
            <a:ext cx="916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access token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발행하여 이를 통해 프로젝트에 접근할 수 있도록 함</a:t>
            </a:r>
          </a:p>
        </p:txBody>
      </p:sp>
      <p:sp>
        <p:nvSpPr>
          <p:cNvPr id="51" name="화살표: 오른쪽 50">
            <a:extLst>
              <a:ext uri="{FF2B5EF4-FFF2-40B4-BE49-F238E27FC236}">
                <a16:creationId xmlns="" xmlns:a16="http://schemas.microsoft.com/office/drawing/2014/main" id="{C7E993C1-7B7F-447F-AA9D-05A77ADE8F0F}"/>
              </a:ext>
            </a:extLst>
          </p:cNvPr>
          <p:cNvSpPr/>
          <p:nvPr/>
        </p:nvSpPr>
        <p:spPr>
          <a:xfrm rot="19159584">
            <a:off x="7347943" y="2615664"/>
            <a:ext cx="670679" cy="302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7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39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생성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D560AEE-E128-415F-8A90-A34442548EDE}"/>
              </a:ext>
            </a:extLst>
          </p:cNvPr>
          <p:cNvSpPr/>
          <p:nvPr/>
        </p:nvSpPr>
        <p:spPr>
          <a:xfrm>
            <a:off x="1851442" y="5380166"/>
            <a:ext cx="916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태스크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선행 태스크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제목 및 기간 그리고 내용 입력 </a:t>
            </a:r>
          </a:p>
        </p:txBody>
      </p:sp>
      <p:pic>
        <p:nvPicPr>
          <p:cNvPr id="7172" name="Picture 4" descr="그림입니다.&#10;원본 그림의 이름: CLP000048ec000f.bmp&#10;원본 그림의 크기: 가로 767pixel, 세로 755pixel">
            <a:extLst>
              <a:ext uri="{FF2B5EF4-FFF2-40B4-BE49-F238E27FC236}">
                <a16:creationId xmlns="" xmlns:a16="http://schemas.microsoft.com/office/drawing/2014/main" id="{D86D6F4E-F3D3-448A-846A-B342240F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75" y="1344578"/>
            <a:ext cx="3492107" cy="34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3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39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조회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D560AEE-E128-415F-8A90-A34442548EDE}"/>
              </a:ext>
            </a:extLst>
          </p:cNvPr>
          <p:cNvSpPr/>
          <p:nvPr/>
        </p:nvSpPr>
        <p:spPr>
          <a:xfrm>
            <a:off x="1851442" y="5003765"/>
            <a:ext cx="933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태스크의 상태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종료날짜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선행 태스크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 등을 확인할 수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있으며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Calendar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연동이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8196" name="Picture 4" descr="그림입니다.&#10;원본 그림의 이름: CLP000048ec0013.bmp&#10;원본 그림의 크기: 가로 1139pixel, 세로 743pixel">
            <a:extLst>
              <a:ext uri="{FF2B5EF4-FFF2-40B4-BE49-F238E27FC236}">
                <a16:creationId xmlns="" xmlns:a16="http://schemas.microsoft.com/office/drawing/2014/main" id="{7681BD11-EF6F-4CA3-BD46-4CC72888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847" y="1132561"/>
            <a:ext cx="5907270" cy="385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08BECEB1-ED5E-44E0-AA61-5B659785752E}"/>
              </a:ext>
            </a:extLst>
          </p:cNvPr>
          <p:cNvSpPr/>
          <p:nvPr/>
        </p:nvSpPr>
        <p:spPr>
          <a:xfrm>
            <a:off x="6862413" y="4658142"/>
            <a:ext cx="789770" cy="3259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0E88346-89CD-4297-9ADA-57F1C5D0DFA1}"/>
              </a:ext>
            </a:extLst>
          </p:cNvPr>
          <p:cNvSpPr/>
          <p:nvPr/>
        </p:nvSpPr>
        <p:spPr>
          <a:xfrm>
            <a:off x="7093133" y="4252838"/>
            <a:ext cx="2104577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State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변경 버튼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86E12153-863F-4330-BFC3-D2E803806B17}"/>
              </a:ext>
            </a:extLst>
          </p:cNvPr>
          <p:cNvSpPr/>
          <p:nvPr/>
        </p:nvSpPr>
        <p:spPr>
          <a:xfrm>
            <a:off x="3738213" y="4225884"/>
            <a:ext cx="621633" cy="17926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A889F10-2EF3-4CBD-AECF-455FD4422C65}"/>
              </a:ext>
            </a:extLst>
          </p:cNvPr>
          <p:cNvSpPr/>
          <p:nvPr/>
        </p:nvSpPr>
        <p:spPr>
          <a:xfrm>
            <a:off x="3619325" y="4367723"/>
            <a:ext cx="2296271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댓글의 태스크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State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0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4485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GitHub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연동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3" name="Picture 5" descr="그림입니다.&#10;원본 그림의 이름: CLP000048ec000a.bmp&#10;원본 그림의 크기: 가로 489pixel, 세로 265pixel">
            <a:extLst>
              <a:ext uri="{FF2B5EF4-FFF2-40B4-BE49-F238E27FC236}">
                <a16:creationId xmlns="" xmlns:a16="http://schemas.microsoft.com/office/drawing/2014/main" id="{91A93DC0-F935-455D-9C9A-E417B7A77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" t="5523" r="6219"/>
          <a:stretch/>
        </p:blipFill>
        <p:spPr bwMode="auto">
          <a:xfrm>
            <a:off x="2910050" y="1092200"/>
            <a:ext cx="3005930" cy="17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그림입니다.&#10;원본 그림의 이름: CLP000048ec000c.bmp&#10;원본 그림의 크기: 가로 444pixel, 세로 346pixel">
            <a:extLst>
              <a:ext uri="{FF2B5EF4-FFF2-40B4-BE49-F238E27FC236}">
                <a16:creationId xmlns="" xmlns:a16="http://schemas.microsoft.com/office/drawing/2014/main" id="{7E483FA2-7DCF-45CD-A365-C083E00D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03" y="3019556"/>
            <a:ext cx="3015616" cy="236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그림입니다.&#10;원본 그림의 이름: CLP000048ec000b.bmp&#10;원본 그림의 크기: 가로 460pixel, 세로 478pixel">
            <a:extLst>
              <a:ext uri="{FF2B5EF4-FFF2-40B4-BE49-F238E27FC236}">
                <a16:creationId xmlns="" xmlns:a16="http://schemas.microsoft.com/office/drawing/2014/main" id="{31C22256-C5F3-4F38-8550-6F0741E8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43" y="1648757"/>
            <a:ext cx="3005930" cy="311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7642E990-9DAF-4598-97D3-823CBA8A42F4}"/>
              </a:ext>
            </a:extLst>
          </p:cNvPr>
          <p:cNvSpPr/>
          <p:nvPr/>
        </p:nvSpPr>
        <p:spPr>
          <a:xfrm>
            <a:off x="6381391" y="1999317"/>
            <a:ext cx="599844" cy="28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="" xmlns:a16="http://schemas.microsoft.com/office/drawing/2014/main" id="{9386FA0E-7EF5-4072-AA64-27DD7FB34CC0}"/>
              </a:ext>
            </a:extLst>
          </p:cNvPr>
          <p:cNvSpPr/>
          <p:nvPr/>
        </p:nvSpPr>
        <p:spPr>
          <a:xfrm rot="10800000">
            <a:off x="6314813" y="3880321"/>
            <a:ext cx="599844" cy="28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1C3B2C4-604D-4589-8216-E29F09F37103}"/>
              </a:ext>
            </a:extLst>
          </p:cNvPr>
          <p:cNvSpPr/>
          <p:nvPr/>
        </p:nvSpPr>
        <p:spPr>
          <a:xfrm>
            <a:off x="1899420" y="5494441"/>
            <a:ext cx="916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발행된 </a:t>
            </a:r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access_token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입력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Repository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193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2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매칭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6" name="Picture 4" descr="그림입니다.&#10;원본 그림의 이름: CLP000048ec001b.bmp&#10;원본 그림의 크기: 가로 1116pixel, 세로 402pixel">
            <a:extLst>
              <a:ext uri="{FF2B5EF4-FFF2-40B4-BE49-F238E27FC236}">
                <a16:creationId xmlns="" xmlns:a16="http://schemas.microsoft.com/office/drawing/2014/main" id="{B0292631-422E-4AEF-9217-F521D372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49" y="1618250"/>
            <a:ext cx="8859021" cy="31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C368ED78-F1DB-424B-B7EF-9B8BE3EDB346}"/>
              </a:ext>
            </a:extLst>
          </p:cNvPr>
          <p:cNvSpPr/>
          <p:nvPr/>
        </p:nvSpPr>
        <p:spPr>
          <a:xfrm>
            <a:off x="10525153" y="4055167"/>
            <a:ext cx="328378" cy="3478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F9ED21FF-7CCA-409F-A370-37EF3C319134}"/>
              </a:ext>
            </a:extLst>
          </p:cNvPr>
          <p:cNvSpPr/>
          <p:nvPr/>
        </p:nvSpPr>
        <p:spPr>
          <a:xfrm>
            <a:off x="2315431" y="2107097"/>
            <a:ext cx="2713769" cy="3259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B345330B-2FC6-4845-81C8-EACD071C0B3C}"/>
              </a:ext>
            </a:extLst>
          </p:cNvPr>
          <p:cNvSpPr/>
          <p:nvPr/>
        </p:nvSpPr>
        <p:spPr>
          <a:xfrm>
            <a:off x="10715603" y="3841476"/>
            <a:ext cx="376468" cy="347869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D1F49A9-9DE6-4BF9-97EA-16A705DF680A}"/>
              </a:ext>
            </a:extLst>
          </p:cNvPr>
          <p:cNvSpPr/>
          <p:nvPr/>
        </p:nvSpPr>
        <p:spPr>
          <a:xfrm>
            <a:off x="4923348" y="1897361"/>
            <a:ext cx="376468" cy="347869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00116E14-F6B0-4E0F-9966-017081B74775}"/>
              </a:ext>
            </a:extLst>
          </p:cNvPr>
          <p:cNvSpPr/>
          <p:nvPr/>
        </p:nvSpPr>
        <p:spPr>
          <a:xfrm>
            <a:off x="2101416" y="2427504"/>
            <a:ext cx="376468" cy="347869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5AA880C-1907-4CF1-BAE7-DAB65199A04A}"/>
              </a:ext>
            </a:extLst>
          </p:cNvPr>
          <p:cNvSpPr/>
          <p:nvPr/>
        </p:nvSpPr>
        <p:spPr>
          <a:xfrm>
            <a:off x="1994510" y="5036798"/>
            <a:ext cx="8859021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태스크목록과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목록 조회 가능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커밋의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플러그인 아이콘을 클릭 시 태스크를 선택할 수 있고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버튼을 누르면 매칭이 완료됨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5B454993-9E18-4BA9-8A08-E723E7B20BBB}"/>
              </a:ext>
            </a:extLst>
          </p:cNvPr>
          <p:cNvSpPr/>
          <p:nvPr/>
        </p:nvSpPr>
        <p:spPr>
          <a:xfrm>
            <a:off x="9221054" y="1705854"/>
            <a:ext cx="1721930" cy="32595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A10ACF36-BC9B-4139-BF3B-C56DD969FAE4}"/>
              </a:ext>
            </a:extLst>
          </p:cNvPr>
          <p:cNvSpPr/>
          <p:nvPr/>
        </p:nvSpPr>
        <p:spPr>
          <a:xfrm>
            <a:off x="9221054" y="1212946"/>
            <a:ext cx="2104577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State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조회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193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sz="2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매칭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706D38F-3DB3-4A3D-B0BE-884013957A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4" t="3623" r="21937" b="74348"/>
          <a:stretch/>
        </p:blipFill>
        <p:spPr>
          <a:xfrm>
            <a:off x="2673625" y="1092200"/>
            <a:ext cx="7951306" cy="398456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5FE35AC6-185D-474F-8C8C-471FCF0AA8D0}"/>
              </a:ext>
            </a:extLst>
          </p:cNvPr>
          <p:cNvSpPr/>
          <p:nvPr/>
        </p:nvSpPr>
        <p:spPr>
          <a:xfrm>
            <a:off x="3081208" y="4115387"/>
            <a:ext cx="7136140" cy="8618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FA84F683-9B43-47B8-BA02-228B0A375294}"/>
              </a:ext>
            </a:extLst>
          </p:cNvPr>
          <p:cNvSpPr/>
          <p:nvPr/>
        </p:nvSpPr>
        <p:spPr>
          <a:xfrm>
            <a:off x="1851442" y="5076768"/>
            <a:ext cx="91651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태스크에서 관련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커밋이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됨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커밋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삭제 가능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링크를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이동하여 해당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커밋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내용을 조회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1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655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Calender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FEDAEE14-0273-4446-8697-42B01B241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776887568" descr="EMB000020604997">
            <a:extLst>
              <a:ext uri="{FF2B5EF4-FFF2-40B4-BE49-F238E27FC236}">
                <a16:creationId xmlns="" xmlns:a16="http://schemas.microsoft.com/office/drawing/2014/main" id="{158DF834-3773-4FD0-B674-3AE06488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7"/>
          <a:stretch>
            <a:fillRect/>
          </a:stretch>
        </p:blipFill>
        <p:spPr bwMode="auto">
          <a:xfrm>
            <a:off x="2523575" y="1695813"/>
            <a:ext cx="4036039" cy="1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776889584" descr="EMB000020604999">
            <a:extLst>
              <a:ext uri="{FF2B5EF4-FFF2-40B4-BE49-F238E27FC236}">
                <a16:creationId xmlns="" xmlns:a16="http://schemas.microsoft.com/office/drawing/2014/main" id="{CB8861D3-F58F-4EAB-902B-5B3DAA52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575" y="3793119"/>
            <a:ext cx="2781410" cy="208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그림입니다.&#10;원본 그림의 이름: CLP000048ec001f.bmp&#10;원본 그림의 크기: 가로 584pixel, 세로 581pixel">
            <a:extLst>
              <a:ext uri="{FF2B5EF4-FFF2-40B4-BE49-F238E27FC236}">
                <a16:creationId xmlns="" xmlns:a16="http://schemas.microsoft.com/office/drawing/2014/main" id="{AEA4EA69-CAEE-499B-86F7-4223252B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662" y="1545840"/>
            <a:ext cx="4358929" cy="43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D4736B23-4755-415C-8F75-C4BFF282F306}"/>
              </a:ext>
            </a:extLst>
          </p:cNvPr>
          <p:cNvSpPr/>
          <p:nvPr/>
        </p:nvSpPr>
        <p:spPr>
          <a:xfrm>
            <a:off x="2523872" y="1492062"/>
            <a:ext cx="1580988" cy="34786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Before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5EA8F5CB-B1D2-4464-B4E6-22C531D6687D}"/>
              </a:ext>
            </a:extLst>
          </p:cNvPr>
          <p:cNvSpPr/>
          <p:nvPr/>
        </p:nvSpPr>
        <p:spPr>
          <a:xfrm>
            <a:off x="2523575" y="3579428"/>
            <a:ext cx="1580988" cy="34786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After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3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639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스케줄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그림입니다.&#10;원본 그림의 이름: CLP000048ec0024.bmp&#10;원본 그림의 크기: 가로 1920pixel, 세로 1040pixel">
            <a:extLst>
              <a:ext uri="{FF2B5EF4-FFF2-40B4-BE49-F238E27FC236}">
                <a16:creationId xmlns="" xmlns:a16="http://schemas.microsoft.com/office/drawing/2014/main" id="{68A687DC-315B-4C10-A313-C9906F48B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7" t="6390" r="19847" b="2744"/>
          <a:stretch/>
        </p:blipFill>
        <p:spPr bwMode="auto">
          <a:xfrm>
            <a:off x="3760939" y="1411356"/>
            <a:ext cx="5461136" cy="44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7FACACAC-8C07-4E65-BCA6-D8718E4D8AF6}"/>
              </a:ext>
            </a:extLst>
          </p:cNvPr>
          <p:cNvSpPr/>
          <p:nvPr/>
        </p:nvSpPr>
        <p:spPr>
          <a:xfrm>
            <a:off x="5733003" y="1690058"/>
            <a:ext cx="1532501" cy="24807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013E12BF-B303-4C07-8B1E-D6BFCBAF18ED}"/>
              </a:ext>
            </a:extLst>
          </p:cNvPr>
          <p:cNvSpPr/>
          <p:nvPr/>
        </p:nvSpPr>
        <p:spPr>
          <a:xfrm>
            <a:off x="1851442" y="5464938"/>
            <a:ext cx="916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참여중인 프로젝트의 전체 스케쥴 및 진행 상황을 확인할 수 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0B5379E-FBE9-4ECB-8913-D8E7625FE05C}"/>
              </a:ext>
            </a:extLst>
          </p:cNvPr>
          <p:cNvSpPr/>
          <p:nvPr/>
        </p:nvSpPr>
        <p:spPr>
          <a:xfrm>
            <a:off x="5733003" y="1938130"/>
            <a:ext cx="6293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프로젝트를 조회할 지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아니면 하나의 프로젝트를 조회할 지 선택할 수 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69048CB-C412-4127-BEC5-D6B2254D22F9}"/>
              </a:ext>
            </a:extLst>
          </p:cNvPr>
          <p:cNvSpPr/>
          <p:nvPr/>
        </p:nvSpPr>
        <p:spPr>
          <a:xfrm>
            <a:off x="7096792" y="4088874"/>
            <a:ext cx="434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노란색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진행중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하늘색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빨강색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에러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0315711F-7441-4E00-A0D1-B4F6931FF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938" y="954155"/>
            <a:ext cx="15262563" cy="64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776888648" descr="EMB0000206049a4">
            <a:extLst>
              <a:ext uri="{FF2B5EF4-FFF2-40B4-BE49-F238E27FC236}">
                <a16:creationId xmlns="" xmlns:a16="http://schemas.microsoft.com/office/drawing/2014/main" id="{C2C1B5B9-4B29-4708-A666-0BC5B3E5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16743" r="20393" b="3415"/>
          <a:stretch>
            <a:fillRect/>
          </a:stretch>
        </p:blipFill>
        <p:spPr bwMode="auto">
          <a:xfrm>
            <a:off x="3760939" y="1411355"/>
            <a:ext cx="6187168" cy="44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93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 dirty="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4883" y="127554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C98EE3-FDD8-47C8-BCFF-38546B920337}"/>
              </a:ext>
            </a:extLst>
          </p:cNvPr>
          <p:cNvSpPr txBox="1"/>
          <p:nvPr/>
        </p:nvSpPr>
        <p:spPr>
          <a:xfrm>
            <a:off x="2600957" y="1210035"/>
            <a:ext cx="840994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대한 전반적인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서비스 구조도 소개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구현된 기능에 대해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진행간 협업 과정 및 결과에 대해 소개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사용기술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구현된 기술에 대해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소개</a:t>
            </a:r>
            <a:endParaRPr lang="en-US" altLang="ko-KR" sz="3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후기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진행에 대한 후기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데모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4F244ACC-D39C-408C-8F5C-1F970DA5B52D}"/>
              </a:ext>
            </a:extLst>
          </p:cNvPr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C05FEAB-0DFE-4149-AD07-EB95E06120A7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571C3D2-760B-471D-80E3-C73DA46CAB22}"/>
              </a:ext>
            </a:extLst>
          </p:cNvPr>
          <p:cNvSpPr txBox="1"/>
          <p:nvPr/>
        </p:nvSpPr>
        <p:spPr>
          <a:xfrm>
            <a:off x="7476841" y="6242833"/>
            <a:ext cx="3274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135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Task Management - Sequence</a:t>
            </a:r>
          </a:p>
        </p:txBody>
      </p:sp>
    </p:spTree>
    <p:extLst>
      <p:ext uri="{BB962C8B-B14F-4D97-AF65-F5344CB8AC3E}">
        <p14:creationId xmlns:p14="http://schemas.microsoft.com/office/powerpoint/2010/main" val="26298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229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Task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트리 구조로 보여주기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0266164-41C7-4145-AE28-B530BC7D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19" y="2120317"/>
            <a:ext cx="7776895" cy="28982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FDEF139-319F-4A7A-BF20-8413A21938CD}"/>
              </a:ext>
            </a:extLst>
          </p:cNvPr>
          <p:cNvSpPr/>
          <p:nvPr/>
        </p:nvSpPr>
        <p:spPr>
          <a:xfrm>
            <a:off x="3809428" y="5269054"/>
            <a:ext cx="5540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태스크의 상태와 연관관계에 대한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Tree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구조가 그려진다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2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985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크로스 플랫폼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데스크톱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2AE874F-239C-4220-866E-3CDF9D551906}"/>
              </a:ext>
            </a:extLst>
          </p:cNvPr>
          <p:cNvSpPr/>
          <p:nvPr/>
        </p:nvSpPr>
        <p:spPr>
          <a:xfrm>
            <a:off x="2110905" y="5077069"/>
            <a:ext cx="9124950" cy="509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70000"/>
              </a:lnSpc>
              <a:tabLst>
                <a:tab pos="607441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Electron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이라는 데스크톱 앱 </a:t>
            </a:r>
            <a:r>
              <a:rPr lang="ko-KR" altLang="en-US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빌더를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이용하여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OS X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Window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 데스크톱 앱을 만들었다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36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220" name="Picture 4" descr="그림입니다.&#10;원본 그림의 이름: 14. window의 Desktop App.png&#10;원본 그림의 크기: 가로 1920pixel, 세로 1280pixel">
            <a:extLst>
              <a:ext uri="{FF2B5EF4-FFF2-40B4-BE49-F238E27FC236}">
                <a16:creationId xmlns="" xmlns:a16="http://schemas.microsoft.com/office/drawing/2014/main" id="{0CC152DB-37E3-4B36-AF59-76A57257E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32"/>
          <a:stretch/>
        </p:blipFill>
        <p:spPr bwMode="auto">
          <a:xfrm>
            <a:off x="2969698" y="1759183"/>
            <a:ext cx="6545778" cy="294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그림입니다.&#10;원본 그림의 이름: 15. OS X의 Desktop App.png&#10;원본 그림의 크기: 가로 3360pixel, 세로 2100pixel">
            <a:extLst>
              <a:ext uri="{FF2B5EF4-FFF2-40B4-BE49-F238E27FC236}">
                <a16:creationId xmlns="" xmlns:a16="http://schemas.microsoft.com/office/drawing/2014/main" id="{FD69CF88-DB7E-4589-9EA9-9FADAF0AE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t="14801" r="11200" b="35079"/>
          <a:stretch/>
        </p:blipFill>
        <p:spPr bwMode="auto">
          <a:xfrm>
            <a:off x="2594171" y="1759183"/>
            <a:ext cx="7905750" cy="298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98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681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크로스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플랫폼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8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태블릿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93DA1AF-9A46-4307-8545-13DC08B2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9" y="1570669"/>
            <a:ext cx="3668046" cy="3548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9268D72-6691-4BBF-87C2-B1AA66AB9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24" y="1530754"/>
            <a:ext cx="2532893" cy="3628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2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Summary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441771" y="1660458"/>
            <a:ext cx="8147419" cy="377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요약</a:t>
            </a:r>
            <a:endParaRPr lang="en-US" altLang="ko-KR" sz="2800" dirty="0" smtClean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en-US" altLang="ko-KR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Page Application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최대 </a:t>
            </a:r>
            <a:r>
              <a:rPr lang="ko-KR" altLang="en-US" kern="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퍼포먼스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확보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프로젝트와 태스크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 기능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OAuth2.0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이용한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Login API, </a:t>
            </a:r>
            <a:r>
              <a:rPr lang="en-US" altLang="ko-KR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Naver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Login API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 및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Calendar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repository, Task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 Tree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통하여 프로젝트 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ko-KR" altLang="en-US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6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58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기능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Summary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441771" y="1660458"/>
            <a:ext cx="8147419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업데이트 예정</a:t>
            </a:r>
            <a:endParaRPr lang="en-US" altLang="ko-KR" sz="2800" dirty="0" smtClean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Drive </a:t>
            </a:r>
            <a:r>
              <a:rPr lang="en-US" altLang="ko-KR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통한 파일 시스템 관리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역할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(Role)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단위와 본인 담당의 태스크에 대한 시각화 필요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 err="1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간트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차트 도입을 통하여 더 효과적인 시각화</a:t>
            </a:r>
          </a:p>
          <a:p>
            <a:pPr marL="285750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푸쉬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 도입을 통한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feedback loop 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</a:t>
            </a:r>
            <a:endParaRPr lang="en-US" altLang="ko-KR" kern="0" dirty="0" smtClean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just" fontAlgn="base">
              <a:lnSpc>
                <a:spcPct val="170000"/>
              </a:lnSpc>
              <a:buFont typeface="Arial" panose="020B0604020202020204" pitchFamily="34" charset="0"/>
              <a:buChar char="•"/>
              <a:tabLst>
                <a:tab pos="6074410" algn="r"/>
              </a:tabLst>
            </a:pPr>
            <a:r>
              <a:rPr lang="ko-KR" altLang="en-US" kern="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카카오톡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kern="0" dirty="0" err="1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데스크톱 알림</a:t>
            </a:r>
            <a:endParaRPr lang="ko-KR" altLang="en-US" kern="0" dirty="0">
              <a:solidFill>
                <a:srgbClr val="0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08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 –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위키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D173AD9-7B6F-4E3C-8F06-222781C2ED0D}"/>
              </a:ext>
            </a:extLst>
          </p:cNvPr>
          <p:cNvSpPr/>
          <p:nvPr/>
        </p:nvSpPr>
        <p:spPr>
          <a:xfrm>
            <a:off x="5432579" y="2123473"/>
            <a:ext cx="39116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개발을 위한 배경 지식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문서 작성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일정관리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각종 기록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55800" y="187053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10" y="1492062"/>
            <a:ext cx="21240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085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 –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이슈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2861DCA-252D-4D61-9F37-F3F44BA9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36" y="1614641"/>
            <a:ext cx="8659545" cy="35718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8767703-0240-4170-A02C-D72CDA48B7DF}"/>
              </a:ext>
            </a:extLst>
          </p:cNvPr>
          <p:cNvSpPr/>
          <p:nvPr/>
        </p:nvSpPr>
        <p:spPr>
          <a:xfrm>
            <a:off x="2094662" y="5261322"/>
            <a:ext cx="8378408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Issue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진행상황과 회의 내용 등을 정리하여 사용하였다</a:t>
            </a:r>
            <a:r>
              <a:rPr kumimoji="1"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55800" y="187053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8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756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 –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Insights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5D8B068-A39F-4DAB-BEE8-C1BA9CF0ECF0}"/>
              </a:ext>
            </a:extLst>
          </p:cNvPr>
          <p:cNvSpPr/>
          <p:nvPr/>
        </p:nvSpPr>
        <p:spPr>
          <a:xfrm>
            <a:off x="2422721" y="1751721"/>
            <a:ext cx="1139408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E9BA99B-4C04-4C8A-9850-B02E6791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67" y="1395391"/>
            <a:ext cx="2000250" cy="14573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A27A5A5-EF32-4126-99C1-93830CE9754B}"/>
              </a:ext>
            </a:extLst>
          </p:cNvPr>
          <p:cNvSpPr/>
          <p:nvPr/>
        </p:nvSpPr>
        <p:spPr>
          <a:xfrm>
            <a:off x="6470437" y="1751721"/>
            <a:ext cx="2000250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Code frequency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0E5D425-2BFC-4467-BCB0-661CCB70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454" y="1551290"/>
            <a:ext cx="2000251" cy="1408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10869AA-BCC8-4618-B233-296A261B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81" y="3484081"/>
            <a:ext cx="6426311" cy="23215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BC33045-AF9E-444E-8DF7-A35C44503387}"/>
              </a:ext>
            </a:extLst>
          </p:cNvPr>
          <p:cNvSpPr/>
          <p:nvPr/>
        </p:nvSpPr>
        <p:spPr>
          <a:xfrm>
            <a:off x="2390422" y="2792906"/>
            <a:ext cx="2000250" cy="57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라벨 별 이슈 횟수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55800" y="187053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0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551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 -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카카오톡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1B2DADD-6628-404F-9539-0BF55948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43" y="1492062"/>
            <a:ext cx="3034413" cy="42693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5D8B068-A39F-4DAB-BEE8-C1BA9CF0ECF0}"/>
              </a:ext>
            </a:extLst>
          </p:cNvPr>
          <p:cNvSpPr/>
          <p:nvPr/>
        </p:nvSpPr>
        <p:spPr>
          <a:xfrm>
            <a:off x="2495197" y="1415027"/>
            <a:ext cx="4210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멘토링을 해주는 리더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물어주면 뭐든 답해줘요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55800" y="187053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1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7704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Vue.js For Single Page Application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93403BF-7ED1-404F-BFD3-5CA12A7B6F52}"/>
              </a:ext>
            </a:extLst>
          </p:cNvPr>
          <p:cNvSpPr/>
          <p:nvPr/>
        </p:nvSpPr>
        <p:spPr>
          <a:xfrm>
            <a:off x="7206763" y="3049157"/>
            <a:ext cx="42814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Page Application – </a:t>
            </a:r>
            <a:r>
              <a:rPr lang="ko-KR" altLang="en-US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로딩 속도 증가</a:t>
            </a:r>
            <a:endParaRPr lang="en-US" altLang="ko-KR" sz="12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네이티브 앱과 유사한 사용자 경험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트래픽 감소 효과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UX/UI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위한 진보적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Framework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Hot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Loading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속도 증가</a:t>
            </a:r>
            <a:r>
              <a:rPr lang="en-US" altLang="ko-KR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저장하면 저절로 반영 및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새로고침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8989593-C939-D245-8EBA-A6ED3FC2367C}"/>
              </a:ext>
            </a:extLst>
          </p:cNvPr>
          <p:cNvSpPr/>
          <p:nvPr/>
        </p:nvSpPr>
        <p:spPr>
          <a:xfrm>
            <a:off x="7052538" y="195184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 : Front-end Framework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xmlns="" id="{2CD33BA0-F2A0-5B4B-B6EC-D8D5B3DC4F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430772"/>
              </p:ext>
            </p:extLst>
          </p:nvPr>
        </p:nvGraphicFramePr>
        <p:xfrm>
          <a:off x="1811846" y="1937355"/>
          <a:ext cx="5240460" cy="358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0666440" imgH="7275960" progId="Photoshop.Image.13">
                  <p:embed/>
                </p:oleObj>
              </mc:Choice>
              <mc:Fallback>
                <p:oleObj name="Image" r:id="rId3" imgW="10666440" imgH="7275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1846" y="1937355"/>
                        <a:ext cx="5240460" cy="3580361"/>
                      </a:xfrm>
                      <a:prstGeom prst="rect">
                        <a:avLst/>
                      </a:prstGeom>
                      <a:ln w="3175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1/2 액자 13">
            <a:extLst>
              <a:ext uri="{FF2B5EF4-FFF2-40B4-BE49-F238E27FC236}">
                <a16:creationId xmlns:a16="http://schemas.microsoft.com/office/drawing/2014/main" xmlns="" id="{35E35830-BD62-9F4C-BEE0-4C0CD0EE8BE9}"/>
              </a:ext>
            </a:extLst>
          </p:cNvPr>
          <p:cNvSpPr/>
          <p:nvPr/>
        </p:nvSpPr>
        <p:spPr>
          <a:xfrm>
            <a:off x="7052306" y="195184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altLang="ko-KR" sz="2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666035"/>
            <a:ext cx="94590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관리는 매우 광범위하여 다루기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어렵다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사실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 우리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수준에서 효과적인 구현은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불가능하다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의견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연동에 초점을 두자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기존에 진행하던 내용을 보완해서 진행하자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요구사항과 다르지만 비슷한 도메인을 선정하여 프로젝트를 진행하자</a:t>
            </a:r>
            <a:r>
              <a:rPr lang="en-US" altLang="ko-KR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932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Spring Boot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93403BF-7ED1-404F-BFD3-5CA12A7B6F52}"/>
              </a:ext>
            </a:extLst>
          </p:cNvPr>
          <p:cNvSpPr/>
          <p:nvPr/>
        </p:nvSpPr>
        <p:spPr>
          <a:xfrm>
            <a:off x="7354248" y="2832847"/>
            <a:ext cx="4281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: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많이 사용되는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backend framework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: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복잡한 </a:t>
            </a:r>
            <a:r>
              <a:rPr lang="en-US" altLang="ko-KR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  <a:r>
              <a:rPr lang="ko-KR" altLang="en-US" sz="1200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설정을 단순화</a:t>
            </a:r>
            <a:endParaRPr lang="en-US" altLang="ko-KR" sz="1200" b="1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독립 실행 형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애플리케이션 </a:t>
            </a:r>
            <a:r>
              <a:rPr lang="ko-KR" altLang="en-US" sz="1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989593-C939-D245-8EBA-A6ED3FC2367C}"/>
              </a:ext>
            </a:extLst>
          </p:cNvPr>
          <p:cNvSpPr/>
          <p:nvPr/>
        </p:nvSpPr>
        <p:spPr>
          <a:xfrm>
            <a:off x="7200023" y="1735535"/>
            <a:ext cx="4435658" cy="939800"/>
          </a:xfrm>
          <a:prstGeom prst="rect">
            <a:avLst/>
          </a:prstGeom>
          <a:solidFill>
            <a:srgbClr val="31353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</a:t>
            </a: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xmlns="" id="{35E35830-BD62-9F4C-BEE0-4C0CD0EE8BE9}"/>
              </a:ext>
            </a:extLst>
          </p:cNvPr>
          <p:cNvSpPr/>
          <p:nvPr/>
        </p:nvSpPr>
        <p:spPr>
          <a:xfrm>
            <a:off x="7199791" y="1735535"/>
            <a:ext cx="347946" cy="347946"/>
          </a:xfrm>
          <a:prstGeom prst="halfFrame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6971510-E169-664E-A8D0-271AE2BD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80" y="1428021"/>
            <a:ext cx="3511608" cy="16807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2A6645A-3A6C-5D4C-8CFF-0A58026F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98" y="3108791"/>
            <a:ext cx="2506131" cy="24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5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6281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800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Electron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For Desktop App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633327"/>
              </p:ext>
            </p:extLst>
          </p:nvPr>
        </p:nvGraphicFramePr>
        <p:xfrm>
          <a:off x="3787141" y="1150488"/>
          <a:ext cx="4831955" cy="2665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Image" r:id="rId3" imgW="6171120" imgH="3403080" progId="Photoshop.Image.13">
                  <p:embed/>
                </p:oleObj>
              </mc:Choice>
              <mc:Fallback>
                <p:oleObj name="Image" r:id="rId3" imgW="617112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7141" y="1150488"/>
                        <a:ext cx="4831955" cy="2665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36831"/>
              </p:ext>
            </p:extLst>
          </p:nvPr>
        </p:nvGraphicFramePr>
        <p:xfrm>
          <a:off x="2500190" y="2540784"/>
          <a:ext cx="7405858" cy="3347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Image" r:id="rId5" imgW="10476000" imgH="4736160" progId="Photoshop.Image.13">
                  <p:embed/>
                </p:oleObj>
              </mc:Choice>
              <mc:Fallback>
                <p:oleObj name="Image" r:id="rId5" imgW="10476000" imgH="4736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0190" y="2540784"/>
                        <a:ext cx="7405858" cy="3347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08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932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Spring Boot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 + Rest API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 환경에서 데이터베이스 연동 불가능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(SQLite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가능하나 클라이언트 용도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환경에서 데이터를 주고받을 수 있는 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Interface =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RestAPI</a:t>
            </a:r>
            <a:endParaRPr lang="en-US" altLang="ko-KR" sz="1600" dirty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서버에서 데이터베이스 연동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페이지에 데이터베이스에서 가져온 정보를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형태로 반환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앱에서 해당 데이터를 가져다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0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932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Spring Boot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55E86A3-2E63-2744-88FB-06A21E0F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57" y="2107130"/>
            <a:ext cx="3935717" cy="28343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39E0F77-3D75-9B40-A060-9E48595D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51" y="2409899"/>
            <a:ext cx="4398682" cy="23723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20BF63A3-82C4-F943-B1AF-9A418D2F757A}"/>
                  </a:ext>
                </a:extLst>
              </p14:cNvPr>
              <p14:cNvContentPartPr/>
              <p14:nvPr/>
            </p14:nvContentPartPr>
            <p14:xfrm>
              <a:off x="2079967" y="2907321"/>
              <a:ext cx="5416920" cy="17568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0BF63A3-82C4-F943-B1AF-9A418D2F75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7727" y="2895081"/>
                <a:ext cx="5441400" cy="17809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1E40584-D06F-124A-95B3-654C68F535E5}"/>
              </a:ext>
            </a:extLst>
          </p:cNvPr>
          <p:cNvSpPr txBox="1"/>
          <p:nvPr/>
        </p:nvSpPr>
        <p:spPr>
          <a:xfrm>
            <a:off x="2977628" y="3155852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</a:rPr>
              <a:t>Return </a:t>
            </a:r>
            <a:r>
              <a:rPr kumimoji="1" lang="ko-KR" altLang="en-US" sz="1100" dirty="0">
                <a:solidFill>
                  <a:schemeClr val="bg1"/>
                </a:solidFill>
              </a:rPr>
              <a:t>하면 </a:t>
            </a:r>
            <a:r>
              <a:rPr kumimoji="1" lang="en-US" altLang="ko-KR" sz="1100" dirty="0" err="1">
                <a:solidFill>
                  <a:schemeClr val="bg1"/>
                </a:solidFill>
              </a:rPr>
              <a:t>json</a:t>
            </a:r>
            <a:r>
              <a:rPr kumimoji="1" lang="ko-KR" altLang="en-US" sz="11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100" dirty="0">
                <a:solidFill>
                  <a:schemeClr val="bg1"/>
                </a:solidFill>
              </a:rPr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30745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OAuth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2.0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67F904-BF27-44AF-8BE4-7AF346F3981E}"/>
              </a:ext>
            </a:extLst>
          </p:cNvPr>
          <p:cNvSpPr/>
          <p:nvPr/>
        </p:nvSpPr>
        <p:spPr>
          <a:xfrm>
            <a:off x="7329437" y="1802404"/>
            <a:ext cx="3500488" cy="1222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40000"/>
              </a:lnSpc>
              <a:buFont typeface="Wingdings" panose="05000000000000000000" pitchFamily="2" charset="2"/>
              <a:buChar char=""/>
            </a:pP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상용 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서비스를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사용하기 위한 </a:t>
            </a:r>
            <a:r>
              <a:rPr lang="en-US" altLang="ko-KR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stateless </a:t>
            </a:r>
            <a:r>
              <a:rPr lang="ko-KR" altLang="en-US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형태의 사용자 인증 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36" y="1772553"/>
            <a:ext cx="5349001" cy="38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4761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NHN Toast Cloud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81754" y="198803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endParaRPr lang="ko-KR" altLang="en-US" sz="80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170" name="Picture 2" descr="nhn toas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41" y="1322522"/>
            <a:ext cx="5465461" cy="20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999591"/>
              </p:ext>
            </p:extLst>
          </p:nvPr>
        </p:nvGraphicFramePr>
        <p:xfrm>
          <a:off x="2468747" y="3677206"/>
          <a:ext cx="7685848" cy="1725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4" imgW="8825040" imgH="1980720" progId="Photoshop.Image.13">
                  <p:embed/>
                </p:oleObj>
              </mc:Choice>
              <mc:Fallback>
                <p:oleObj name="Image" r:id="rId4" imgW="8825040" imgH="1980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8747" y="3677206"/>
                        <a:ext cx="7685848" cy="1725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205950" y="1553509"/>
            <a:ext cx="8930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환경에서 데이터베이스 연동 불가능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(SQLite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가능하나 클라이언트 용도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28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080260" y="1723675"/>
            <a:ext cx="8930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박은영</a:t>
            </a:r>
          </a:p>
          <a:p>
            <a:pPr algn="just">
              <a:lnSpc>
                <a:spcPct val="20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소프트웨어를 관리하는 기술의 매력을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느끼게 되었고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참여하게 되면서 품질 관리의 중요성을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한 번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깨닫게 되었다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페이지의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컴포넌트를 모듈로 분리할 수 있는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사용하면서 소프트웨어가 지향하는 점과 많이 닮은 언어라고 생각이 되었고 소프트웨어공학에서 배운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개념을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떠올리게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되었다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46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080260" y="1496680"/>
            <a:ext cx="89306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</a:p>
          <a:p>
            <a:pPr algn="just">
              <a:lnSpc>
                <a:spcPct val="200000"/>
              </a:lnSpc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사실 프로젝트가 정상적으로 잘 굴러오진 않았다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각자의 사정으로 인하여 프로젝트 진행이 지연되고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어려운 주제 선정으로 인하여 내부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외부적인 갈등도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팀원의 각자의 역량이 다르기 때문에 이를 조율하여 하나의 결과물을 만든다는 것 자체가 굉장히 어려웠다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그나마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front-end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back-end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분리하여 어느 정도 수월했던 감이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Boot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그래도 개발 과정에서의 답답함을 해소할 수 있는 도구가 되었기에 힘들지만 즐겁게 코드를 작성할 수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정제는 역시 매우 매우 중요하다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9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080260" y="1496680"/>
            <a:ext cx="89306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황준일</a:t>
            </a:r>
          </a:p>
          <a:p>
            <a:pPr algn="just">
              <a:lnSpc>
                <a:spcPct val="200000"/>
              </a:lnSpc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사실 프로젝트가 정상적으로 잘 굴러오진 않았다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각자의 사정으로 인하여 프로젝트 진행이 지연되고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어려운 주제 선정으로 인하여 내부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외부적인 갈등도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팀원의 각자의 역량이 다르기 때문에 이를 조율하여 하나의 결과물을 만든다는 것 자체가 굉장히 어려웠다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그나마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front-end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back-end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분리하여 어느 정도 수월했던 감이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Boot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그래도 개발 과정에서의 답답함을 해소할 수 있는 도구가 되었기에 힘들지만 즐겁게 코드를 작성할 수 있었다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요구사항 정제는 역시 매우 매우 중요하다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6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038324" y="1613830"/>
            <a:ext cx="9098265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Requirement Management </a:t>
            </a: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Task Management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작업 목록 만들기 및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EF0081BF-9599-4906-82B5-5DFEC64B6685}"/>
              </a:ext>
            </a:extLst>
          </p:cNvPr>
          <p:cNvSpPr/>
          <p:nvPr/>
        </p:nvSpPr>
        <p:spPr>
          <a:xfrm rot="5400000">
            <a:off x="6033883" y="2759343"/>
            <a:ext cx="1040235" cy="107379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6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080260" y="1496680"/>
            <a:ext cx="89306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정대일</a:t>
            </a:r>
          </a:p>
          <a:p>
            <a:pPr algn="just">
              <a:lnSpc>
                <a:spcPct val="20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419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후기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930832" y="176576"/>
            <a:ext cx="8835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endParaRPr lang="ko-KR" altLang="en-US" sz="8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4F22B5-6DC3-414A-BCB5-60F52D3FBA50}"/>
              </a:ext>
            </a:extLst>
          </p:cNvPr>
          <p:cNvSpPr txBox="1"/>
          <p:nvPr/>
        </p:nvSpPr>
        <p:spPr>
          <a:xfrm>
            <a:off x="2080260" y="1496680"/>
            <a:ext cx="8930640" cy="14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800" dirty="0" err="1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강교찬</a:t>
            </a:r>
            <a:endParaRPr lang="en-US" altLang="ko-KR" sz="2800" dirty="0" smtClean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38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2019299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ExtraBold" panose="020B0600000101010101" pitchFamily="50" charset="-127"/>
              </a:rPr>
              <a:t>데모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5BC22C-24CD-2E48-9B9C-D2162946938E}"/>
              </a:ext>
            </a:extLst>
          </p:cNvPr>
          <p:cNvSpPr txBox="1"/>
          <p:nvPr/>
        </p:nvSpPr>
        <p:spPr>
          <a:xfrm>
            <a:off x="2019299" y="2877358"/>
            <a:ext cx="9015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/>
              <a:t>http://ptman.site:8080</a:t>
            </a:r>
            <a:endParaRPr kumimoji="1" lang="ko-KR" altLang="en-US" sz="4400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102E8-7FEB-FA42-8555-84B41518C198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B742D7E-7CE3-3E4B-8CE0-A7B0C659E488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39780" y="154349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29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80302" y="2823643"/>
            <a:ext cx="46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7200">
                <a:solidFill>
                  <a:srgbClr val="3135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>
              <a:solidFill>
                <a:srgbClr val="3135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810000" y="4673600"/>
            <a:ext cx="4502481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1/2 액자 8"/>
          <p:cNvSpPr/>
          <p:nvPr/>
        </p:nvSpPr>
        <p:spPr>
          <a:xfrm>
            <a:off x="3636027" y="2182107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rot="10800000">
            <a:off x="7964535" y="4325654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992D60F-0DC6-5244-BF22-B61AABB4DBF0}"/>
              </a:ext>
            </a:extLst>
          </p:cNvPr>
          <p:cNvSpPr/>
          <p:nvPr/>
        </p:nvSpPr>
        <p:spPr>
          <a:xfrm>
            <a:off x="11010900" y="438148"/>
            <a:ext cx="654052" cy="6540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D246272-902B-8D4B-BA2D-303023ECFBC1}"/>
              </a:ext>
            </a:extLst>
          </p:cNvPr>
          <p:cNvSpPr txBox="1"/>
          <p:nvPr/>
        </p:nvSpPr>
        <p:spPr>
          <a:xfrm>
            <a:off x="11034985" y="503564"/>
            <a:ext cx="620683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839780" y="154349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9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50" y="1668982"/>
            <a:ext cx="8930640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What?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중소기업에서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 </a:t>
            </a:r>
            <a:r>
              <a:rPr lang="ko-KR" altLang="en-US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품질관리 미흡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Why? 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프로젝트를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진행할 때 </a:t>
            </a:r>
            <a:r>
              <a:rPr lang="ko-KR" altLang="en-US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소수의 개발자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전반적인 기능을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ko-KR" altLang="en-US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태스크 단위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개발자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친화적</a:t>
            </a:r>
            <a:r>
              <a:rPr lang="en-US" altLang="ko-KR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API</a:t>
            </a:r>
            <a:r>
              <a:rPr lang="ko-KR" altLang="en-US" b="1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제공</a:t>
            </a:r>
            <a:r>
              <a:rPr lang="en-US" altLang="ko-KR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트리 구조로 태스크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상태를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파악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소프트웨어의 </a:t>
            </a:r>
            <a:r>
              <a:rPr lang="ko-KR" altLang="en-US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품질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향상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7205980" y="1819800"/>
            <a:ext cx="8930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유사서비스 </a:t>
            </a:r>
            <a:r>
              <a:rPr lang="en-US" altLang="ko-KR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Meister Task</a:t>
            </a:r>
            <a:endParaRPr lang="ko-KR" altLang="en-US" sz="2800" dirty="0" smtClean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http://files.idg.co.kr/ciokr/images/miester.png">
            <a:extLst>
              <a:ext uri="{FF2B5EF4-FFF2-40B4-BE49-F238E27FC236}">
                <a16:creationId xmlns="" xmlns:a16="http://schemas.microsoft.com/office/drawing/2014/main" id="{F321BAF4-16C3-44EA-997D-A043B14D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13" y="2021778"/>
            <a:ext cx="4911573" cy="303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05980" y="2510226"/>
            <a:ext cx="50744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자동화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정의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대시보드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칸반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 보드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iOS /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안드로이드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윈도우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기기용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고급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기능을 포함하는 프로 패키지의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가격은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사용자당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8.49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파운드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394987"/>
            <a:ext cx="85826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altLang="ko-KR" sz="2800" dirty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 Page Application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최대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퍼포먼스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확보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프로젝트와 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스크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 기능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OAuth2.0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Login API,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Naver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Login API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관리 및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Calendar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repository, Task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commit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Task Tree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통하여 프로젝트 시각화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1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>
            <a:off x="2038324" y="1318089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1/2 액자 55"/>
          <p:cNvSpPr/>
          <p:nvPr/>
        </p:nvSpPr>
        <p:spPr>
          <a:xfrm rot="10800000">
            <a:off x="10788643" y="5582261"/>
            <a:ext cx="347946" cy="347946"/>
          </a:xfrm>
          <a:prstGeom prst="half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29A82BA-A3E6-4D87-B350-AD2AC78B1B01}"/>
              </a:ext>
            </a:extLst>
          </p:cNvPr>
          <p:cNvCxnSpPr>
            <a:cxnSpLocks/>
          </p:cNvCxnSpPr>
          <p:nvPr/>
        </p:nvCxnSpPr>
        <p:spPr>
          <a:xfrm>
            <a:off x="1971413" y="5930208"/>
            <a:ext cx="9165176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2205949" y="1394987"/>
            <a:ext cx="42450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rgbClr val="00B1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사용기술</a:t>
            </a:r>
            <a:endParaRPr lang="en-US" altLang="ko-KR" sz="2800" dirty="0" smtClean="0">
              <a:solidFill>
                <a:srgbClr val="00B1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NHN Toast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Cloude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Project, Task, Schedule Manage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트리 구성을 위한 동적 프로그래밍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Vue.js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SPA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UX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확보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반응형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웹을 이용한 크로스 플랫폼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5C8BCB-CE4E-47B9-AC0F-A63315C4ED05}"/>
              </a:ext>
            </a:extLst>
          </p:cNvPr>
          <p:cNvSpPr txBox="1"/>
          <p:nvPr/>
        </p:nvSpPr>
        <p:spPr>
          <a:xfrm>
            <a:off x="6717523" y="2256762"/>
            <a:ext cx="4245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Electorn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Desktop App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Android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Hybrid App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boot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</a:t>
            </a:r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RestAPI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 및 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27374" y="159391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482600" y="4318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72259" y="1338174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1353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</a:t>
            </a:r>
            <a:endParaRPr lang="ko-KR" altLang="en-US" sz="1400">
              <a:solidFill>
                <a:srgbClr val="31353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A0C44129-38C3-4519-92EA-3204C448A856}"/>
              </a:ext>
            </a:extLst>
          </p:cNvPr>
          <p:cNvCxnSpPr>
            <a:cxnSpLocks/>
          </p:cNvCxnSpPr>
          <p:nvPr/>
        </p:nvCxnSpPr>
        <p:spPr>
          <a:xfrm flipV="1">
            <a:off x="0" y="1150488"/>
            <a:ext cx="1390297" cy="1390296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5615CEA0-CE86-4ACE-8F89-226AE6AA4C83}"/>
              </a:ext>
            </a:extLst>
          </p:cNvPr>
          <p:cNvCxnSpPr>
            <a:cxnSpLocks/>
          </p:cNvCxnSpPr>
          <p:nvPr/>
        </p:nvCxnSpPr>
        <p:spPr>
          <a:xfrm flipV="1">
            <a:off x="1111624" y="0"/>
            <a:ext cx="614129" cy="614129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81953E0-73C2-4242-9157-A231BA54726B}"/>
              </a:ext>
            </a:extLst>
          </p:cNvPr>
          <p:cNvSpPr txBox="1"/>
          <p:nvPr/>
        </p:nvSpPr>
        <p:spPr>
          <a:xfrm rot="18900000">
            <a:off x="747038" y="90567"/>
            <a:ext cx="947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96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54A059-F646-4F1B-A28A-7E8DB1117C2D}"/>
              </a:ext>
            </a:extLst>
          </p:cNvPr>
          <p:cNvSpPr/>
          <p:nvPr/>
        </p:nvSpPr>
        <p:spPr>
          <a:xfrm>
            <a:off x="1851442" y="503564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11341100" y="6057900"/>
            <a:ext cx="0" cy="660400"/>
          </a:xfrm>
          <a:prstGeom prst="line">
            <a:avLst/>
          </a:prstGeom>
          <a:ln>
            <a:solidFill>
              <a:srgbClr val="313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63570"/>
              </p:ext>
            </p:extLst>
          </p:nvPr>
        </p:nvGraphicFramePr>
        <p:xfrm>
          <a:off x="3473513" y="614129"/>
          <a:ext cx="6698335" cy="502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4" imgW="11847600" imgH="8888760" progId="Photoshop.Image.13">
                  <p:embed/>
                </p:oleObj>
              </mc:Choice>
              <mc:Fallback>
                <p:oleObj name="Image" r:id="rId4" imgW="11847600" imgH="8888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3513" y="614129"/>
                        <a:ext cx="6698335" cy="5025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22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1800</Words>
  <Application>Microsoft Office PowerPoint</Application>
  <PresentationFormat>와이드스크린</PresentationFormat>
  <Paragraphs>311</Paragraphs>
  <Slides>43</Slides>
  <Notes>22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나눔고딕 ExtraBold</vt:lpstr>
      <vt:lpstr>나눔바른고딕</vt:lpstr>
      <vt:lpstr>나눔스퀘어라운드 Bold</vt:lpstr>
      <vt:lpstr>나눔스퀘어라운드 ExtraBold</vt:lpstr>
      <vt:lpstr>맑은 고딕</vt:lpstr>
      <vt:lpstr>Arial</vt:lpstr>
      <vt:lpstr>Wingdings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Windows 사용자</cp:lastModifiedBy>
  <cp:revision>138</cp:revision>
  <dcterms:created xsi:type="dcterms:W3CDTF">2018-02-17T12:01:38Z</dcterms:created>
  <dcterms:modified xsi:type="dcterms:W3CDTF">2018-11-25T16:47:57Z</dcterms:modified>
</cp:coreProperties>
</file>